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60" r:id="rId3"/>
    <p:sldId id="262" r:id="rId4"/>
    <p:sldId id="261" r:id="rId5"/>
  </p:sldIdLst>
  <p:sldSz cx="6858000" cy="9906000" type="A4"/>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312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3C1"/>
    <a:srgbClr val="EA6389"/>
    <a:srgbClr val="CE9F79"/>
    <a:srgbClr val="4D7FA9"/>
    <a:srgbClr val="00ABEB"/>
    <a:srgbClr val="FDEDF2"/>
    <a:srgbClr val="FFD215"/>
    <a:srgbClr val="D70611"/>
    <a:srgbClr val="D781BD"/>
    <a:srgbClr val="83551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20"/>
    <p:restoredTop sz="99384" autoAdjust="0"/>
  </p:normalViewPr>
  <p:slideViewPr>
    <p:cSldViewPr snapToGrid="0">
      <p:cViewPr>
        <p:scale>
          <a:sx n="64" d="100"/>
          <a:sy n="64" d="100"/>
        </p:scale>
        <p:origin x="-1800" y="-456"/>
      </p:cViewPr>
      <p:guideLst>
        <p:guide orient="horz" pos="3120"/>
        <p:guide pos="216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3077283"/>
            <a:ext cx="5829300" cy="2123369"/>
          </a:xfrm>
        </p:spPr>
        <p:txBody>
          <a:bodyPr/>
          <a:lstStyle/>
          <a:p>
            <a:r>
              <a:rPr kumimoji="1" lang="ja-JP" altLang="en-US" dirty="0" smtClean="0"/>
              <a:t>マスター タイトルの書式設定</a:t>
            </a:r>
            <a:endParaRPr kumimoji="1" lang="ja-JP" altLang="en-US" dirty="0"/>
          </a:p>
        </p:txBody>
      </p:sp>
      <p:sp>
        <p:nvSpPr>
          <p:cNvPr id="3" name="サブタイトル 2"/>
          <p:cNvSpPr>
            <a:spLocks noGrp="1"/>
          </p:cNvSpPr>
          <p:nvPr>
            <p:ph type="subTitle" idx="1"/>
          </p:nvPr>
        </p:nvSpPr>
        <p:spPr>
          <a:xfrm>
            <a:off x="1028700" y="5613400"/>
            <a:ext cx="4800600" cy="2531533"/>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dirty="0" smtClean="0"/>
              <a:t>マスター サブタイトルの書式設定</a:t>
            </a:r>
            <a:endParaRPr kumimoji="1" lang="ja-JP" altLang="en-US" dirty="0"/>
          </a:p>
        </p:txBody>
      </p:sp>
      <p:sp>
        <p:nvSpPr>
          <p:cNvPr id="4" name="日付プレースホルダー 3"/>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42074884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4405"/>
            <a:ext cx="2256235" cy="1678517"/>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2681288" y="394408"/>
            <a:ext cx="3833812" cy="8454497"/>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342900" y="2072924"/>
            <a:ext cx="2256235" cy="6775980"/>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1587064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344216" y="6934200"/>
            <a:ext cx="4114800" cy="818622"/>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344216" y="885119"/>
            <a:ext cx="4114800" cy="59436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344216" y="7752822"/>
            <a:ext cx="4114800" cy="116257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1568965662"/>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1487580572"/>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5386387" y="396701"/>
            <a:ext cx="1671638" cy="8452203"/>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371475" y="396701"/>
            <a:ext cx="4900613" cy="8452203"/>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19621570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29534945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541735" y="6365524"/>
            <a:ext cx="5829300" cy="1967442"/>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541735" y="4198586"/>
            <a:ext cx="5829300" cy="216693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60196586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371475" y="2311402"/>
            <a:ext cx="3286125"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3771900" y="2311402"/>
            <a:ext cx="3286125" cy="6537502"/>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391802522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96699"/>
            <a:ext cx="6172200" cy="16510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342900" y="2217385"/>
            <a:ext cx="3030141"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342900" y="3141486"/>
            <a:ext cx="3030141"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3483769" y="2217385"/>
            <a:ext cx="3031332" cy="924101"/>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3483769" y="3141486"/>
            <a:ext cx="3031332" cy="5707416"/>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359177883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cxnSp>
        <p:nvCxnSpPr>
          <p:cNvPr id="6" name="直線コネクタ 5"/>
          <p:cNvCxnSpPr/>
          <p:nvPr userDrawn="1"/>
        </p:nvCxnSpPr>
        <p:spPr>
          <a:xfrm>
            <a:off x="33951" y="2081048"/>
            <a:ext cx="6790099" cy="0"/>
          </a:xfrm>
          <a:prstGeom prst="line">
            <a:avLst/>
          </a:prstGeom>
          <a:ln w="76200" cap="rnd">
            <a:solidFill>
              <a:srgbClr val="EA6389"/>
            </a:solidFill>
            <a:prstDash val="sysDot"/>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41607528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園児紹介">
    <p:spTree>
      <p:nvGrpSpPr>
        <p:cNvPr id="1" name=""/>
        <p:cNvGrpSpPr/>
        <p:nvPr/>
      </p:nvGrpSpPr>
      <p:grpSpPr>
        <a:xfrm>
          <a:off x="0" y="0"/>
          <a:ext cx="0" cy="0"/>
          <a:chOff x="0" y="0"/>
          <a:chExt cx="0" cy="0"/>
        </a:xfrm>
      </p:grpSpPr>
      <p:sp>
        <p:nvSpPr>
          <p:cNvPr id="14" name="正方形/長方形 13"/>
          <p:cNvSpPr/>
          <p:nvPr userDrawn="1"/>
        </p:nvSpPr>
        <p:spPr>
          <a:xfrm>
            <a:off x="0" y="2131334"/>
            <a:ext cx="6858000" cy="7774666"/>
          </a:xfrm>
          <a:prstGeom prst="rect">
            <a:avLst/>
          </a:prstGeom>
          <a:solidFill>
            <a:srgbClr val="FFF3C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
        <p:nvSpPr>
          <p:cNvPr id="7" name="図プレースホルダー 6"/>
          <p:cNvSpPr>
            <a:spLocks noGrp="1"/>
          </p:cNvSpPr>
          <p:nvPr>
            <p:ph type="pic" sz="quarter" idx="13" hasCustomPrompt="1"/>
          </p:nvPr>
        </p:nvSpPr>
        <p:spPr>
          <a:xfrm>
            <a:off x="1281193" y="2397071"/>
            <a:ext cx="4334360" cy="2645044"/>
          </a:xfrm>
        </p:spPr>
        <p:txBody>
          <a:bodyPr>
            <a:normAutofit/>
          </a:bodyPr>
          <a:lstStyle>
            <a:lvl1pPr marL="0" indent="0">
              <a:buNone/>
              <a:defRPr sz="1200"/>
            </a:lvl1pPr>
          </a:lstStyle>
          <a:p>
            <a:r>
              <a:rPr kumimoji="1" lang="ja-JP" altLang="en-US" dirty="0" smtClean="0"/>
              <a:t>園児の写真を挿入</a:t>
            </a:r>
            <a:endParaRPr kumimoji="1" lang="ja-JP" altLang="en-US" dirty="0"/>
          </a:p>
        </p:txBody>
      </p:sp>
      <p:sp>
        <p:nvSpPr>
          <p:cNvPr id="8" name="正方形/長方形 7"/>
          <p:cNvSpPr/>
          <p:nvPr userDrawn="1"/>
        </p:nvSpPr>
        <p:spPr>
          <a:xfrm>
            <a:off x="1233377" y="2349795"/>
            <a:ext cx="4423144" cy="2732568"/>
          </a:xfrm>
          <a:prstGeom prst="rect">
            <a:avLst/>
          </a:prstGeom>
          <a:noFill/>
          <a:ln w="76200" cmpd="thickThin">
            <a:solidFill>
              <a:srgbClr val="EA638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9" name="直線コネクタ 8"/>
          <p:cNvCxnSpPr/>
          <p:nvPr userDrawn="1"/>
        </p:nvCxnSpPr>
        <p:spPr>
          <a:xfrm>
            <a:off x="33951" y="2081048"/>
            <a:ext cx="6790099" cy="0"/>
          </a:xfrm>
          <a:prstGeom prst="line">
            <a:avLst/>
          </a:prstGeom>
          <a:ln w="76200" cap="rnd">
            <a:solidFill>
              <a:srgbClr val="EA6389"/>
            </a:solidFill>
            <a:prstDash val="sysDot"/>
            <a:round/>
          </a:ln>
        </p:spPr>
        <p:style>
          <a:lnRef idx="1">
            <a:schemeClr val="accent1"/>
          </a:lnRef>
          <a:fillRef idx="0">
            <a:schemeClr val="accent1"/>
          </a:fillRef>
          <a:effectRef idx="0">
            <a:schemeClr val="accent1"/>
          </a:effectRef>
          <a:fontRef idx="minor">
            <a:schemeClr val="tx1"/>
          </a:fontRef>
        </p:style>
      </p:cxnSp>
      <p:sp>
        <p:nvSpPr>
          <p:cNvPr id="10" name="正方形/長方形 9"/>
          <p:cNvSpPr/>
          <p:nvPr userDrawn="1"/>
        </p:nvSpPr>
        <p:spPr>
          <a:xfrm>
            <a:off x="3648576" y="7636381"/>
            <a:ext cx="2918356" cy="2166123"/>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 name="図プレースホルダー 12"/>
          <p:cNvSpPr>
            <a:spLocks noGrp="1"/>
          </p:cNvSpPr>
          <p:nvPr>
            <p:ph type="pic" sz="quarter" idx="14" hasCustomPrompt="1"/>
          </p:nvPr>
        </p:nvSpPr>
        <p:spPr>
          <a:xfrm>
            <a:off x="3760788" y="7737475"/>
            <a:ext cx="2693987" cy="1979613"/>
          </a:xfrm>
        </p:spPr>
        <p:txBody>
          <a:bodyPr>
            <a:normAutofit/>
          </a:bodyPr>
          <a:lstStyle>
            <a:lvl1pPr marL="0" indent="0">
              <a:buNone/>
              <a:defRPr sz="1400"/>
            </a:lvl1pPr>
          </a:lstStyle>
          <a:p>
            <a:r>
              <a:rPr kumimoji="1" lang="ja-JP" altLang="en-US" sz="2000" dirty="0" smtClean="0"/>
              <a:t>絵の写真などを挿入</a:t>
            </a:r>
            <a:endParaRPr kumimoji="1" lang="ja-JP" altLang="en-US" dirty="0"/>
          </a:p>
        </p:txBody>
      </p:sp>
    </p:spTree>
    <p:extLst>
      <p:ext uri="{BB962C8B-B14F-4D97-AF65-F5344CB8AC3E}">
        <p14:creationId xmlns:p14="http://schemas.microsoft.com/office/powerpoint/2010/main" val="7026946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園長先生より">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
        <p:nvSpPr>
          <p:cNvPr id="7" name="図プレースホルダー 6"/>
          <p:cNvSpPr>
            <a:spLocks noGrp="1"/>
          </p:cNvSpPr>
          <p:nvPr>
            <p:ph type="pic" sz="quarter" idx="13" hasCustomPrompt="1"/>
          </p:nvPr>
        </p:nvSpPr>
        <p:spPr>
          <a:xfrm>
            <a:off x="2916620" y="7189076"/>
            <a:ext cx="3941379" cy="2716924"/>
          </a:xfrm>
        </p:spPr>
        <p:txBody>
          <a:bodyPr>
            <a:normAutofit/>
          </a:bodyPr>
          <a:lstStyle>
            <a:lvl1pPr marL="0" indent="0">
              <a:buNone/>
              <a:defRPr sz="1200"/>
            </a:lvl1pPr>
          </a:lstStyle>
          <a:p>
            <a:r>
              <a:rPr kumimoji="1" lang="ja-JP" altLang="en-US" dirty="0" smtClean="0"/>
              <a:t>園児の写真を挿入</a:t>
            </a:r>
            <a:endParaRPr kumimoji="1" lang="ja-JP" altLang="en-US" dirty="0"/>
          </a:p>
        </p:txBody>
      </p:sp>
      <p:sp>
        <p:nvSpPr>
          <p:cNvPr id="11" name="テキスト プレースホルダー 10"/>
          <p:cNvSpPr>
            <a:spLocks noGrp="1"/>
          </p:cNvSpPr>
          <p:nvPr>
            <p:ph type="body" sz="quarter" idx="14" hasCustomPrompt="1"/>
          </p:nvPr>
        </p:nvSpPr>
        <p:spPr>
          <a:xfrm>
            <a:off x="457200" y="2854325"/>
            <a:ext cx="6116638" cy="3987800"/>
          </a:xfrm>
        </p:spPr>
        <p:txBody>
          <a:bodyPr>
            <a:normAutofit/>
          </a:bodyPr>
          <a:lstStyle>
            <a:lvl1pPr marL="0" indent="0">
              <a:buFontTx/>
              <a:buNone/>
              <a:defRPr sz="12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kumimoji="1" lang="ja-JP" altLang="en-US" dirty="0" smtClean="0"/>
              <a:t>ここにメッセージを入力</a:t>
            </a:r>
            <a:endParaRPr kumimoji="1" lang="ja-JP" altLang="en-US" dirty="0"/>
          </a:p>
        </p:txBody>
      </p:sp>
      <p:cxnSp>
        <p:nvCxnSpPr>
          <p:cNvPr id="12" name="直線コネクタ 11"/>
          <p:cNvCxnSpPr/>
          <p:nvPr userDrawn="1"/>
        </p:nvCxnSpPr>
        <p:spPr>
          <a:xfrm>
            <a:off x="33951" y="2081048"/>
            <a:ext cx="6790099" cy="0"/>
          </a:xfrm>
          <a:prstGeom prst="line">
            <a:avLst/>
          </a:prstGeom>
          <a:ln w="76200" cap="rnd">
            <a:solidFill>
              <a:srgbClr val="EA6389"/>
            </a:solidFill>
            <a:prstDash val="sysDot"/>
            <a:round/>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6356453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2DB7D86B-9C03-4910-B105-3EA4FAF2FDC7}" type="datetimeFigureOut">
              <a:rPr kumimoji="1" lang="ja-JP" altLang="en-US" smtClean="0"/>
              <a:t>2015/12/15</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135494116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342900" y="396699"/>
            <a:ext cx="6172200" cy="1651000"/>
          </a:xfrm>
          <a:prstGeom prst="rect">
            <a:avLst/>
          </a:prstGeom>
        </p:spPr>
        <p:txBody>
          <a:bodyPr vert="horz" lIns="91440" tIns="45720" rIns="91440" bIns="45720" rtlCol="0" anchor="ctr">
            <a:normAutofit/>
          </a:bodyPr>
          <a:lstStyle/>
          <a:p>
            <a:r>
              <a:rPr kumimoji="1" lang="ja-JP" altLang="en-US" dirty="0" smtClean="0"/>
              <a:t>マスター タイトルの書式設定</a:t>
            </a:r>
            <a:endParaRPr kumimoji="1" lang="ja-JP" altLang="en-US" dirty="0"/>
          </a:p>
        </p:txBody>
      </p:sp>
      <p:sp>
        <p:nvSpPr>
          <p:cNvPr id="3" name="テキスト プレースホルダー 2"/>
          <p:cNvSpPr>
            <a:spLocks noGrp="1"/>
          </p:cNvSpPr>
          <p:nvPr>
            <p:ph type="body" idx="1"/>
          </p:nvPr>
        </p:nvSpPr>
        <p:spPr>
          <a:xfrm>
            <a:off x="342900" y="2311402"/>
            <a:ext cx="6172200" cy="6537502"/>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342900" y="9181397"/>
            <a:ext cx="1600200" cy="527403"/>
          </a:xfrm>
          <a:prstGeom prst="rect">
            <a:avLst/>
          </a:prstGeom>
        </p:spPr>
        <p:txBody>
          <a:bodyPr vert="horz" lIns="91440" tIns="45720" rIns="91440" bIns="45720" rtlCol="0" anchor="ctr"/>
          <a:lstStyle>
            <a:lvl1pPr algn="l">
              <a:defRPr sz="1200">
                <a:solidFill>
                  <a:schemeClr val="tx1">
                    <a:tint val="75000"/>
                  </a:schemeClr>
                </a:solidFill>
              </a:defRPr>
            </a:lvl1pPr>
          </a:lstStyle>
          <a:p>
            <a:fld id="{2DB7D86B-9C03-4910-B105-3EA4FAF2FDC7}" type="datetimeFigureOut">
              <a:rPr kumimoji="1" lang="ja-JP" altLang="en-US" smtClean="0"/>
              <a:t>2015/12/15</a:t>
            </a:fld>
            <a:endParaRPr kumimoji="1" lang="ja-JP" altLang="en-US"/>
          </a:p>
        </p:txBody>
      </p:sp>
      <p:sp>
        <p:nvSpPr>
          <p:cNvPr id="5" name="フッター プレースホルダー 4"/>
          <p:cNvSpPr>
            <a:spLocks noGrp="1"/>
          </p:cNvSpPr>
          <p:nvPr>
            <p:ph type="ftr" sz="quarter" idx="3"/>
          </p:nvPr>
        </p:nvSpPr>
        <p:spPr>
          <a:xfrm>
            <a:off x="2343150" y="9181397"/>
            <a:ext cx="2171700" cy="52740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4914900" y="9181397"/>
            <a:ext cx="1600200" cy="527403"/>
          </a:xfrm>
          <a:prstGeom prst="rect">
            <a:avLst/>
          </a:prstGeom>
        </p:spPr>
        <p:txBody>
          <a:bodyPr vert="horz" lIns="91440" tIns="45720" rIns="91440" bIns="45720" rtlCol="0" anchor="ctr"/>
          <a:lstStyle>
            <a:lvl1pPr algn="r">
              <a:defRPr sz="1200">
                <a:solidFill>
                  <a:schemeClr val="tx1">
                    <a:tint val="75000"/>
                  </a:schemeClr>
                </a:solidFill>
              </a:defRPr>
            </a:lvl1pPr>
          </a:lstStyle>
          <a:p>
            <a:fld id="{2D56F7FD-A212-4995-BD43-AEF3F997C3D9}" type="slidenum">
              <a:rPr kumimoji="1" lang="ja-JP" altLang="en-US" smtClean="0"/>
              <a:t>‹#›</a:t>
            </a:fld>
            <a:endParaRPr kumimoji="1" lang="ja-JP" altLang="en-US"/>
          </a:p>
        </p:txBody>
      </p:sp>
    </p:spTree>
    <p:extLst>
      <p:ext uri="{BB962C8B-B14F-4D97-AF65-F5344CB8AC3E}">
        <p14:creationId xmlns:p14="http://schemas.microsoft.com/office/powerpoint/2010/main" val="386057813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60" r:id="rId7"/>
    <p:sldLayoutId id="2147483661" r:id="rId8"/>
    <p:sldLayoutId id="2147483655" r:id="rId9"/>
    <p:sldLayoutId id="2147483656" r:id="rId10"/>
    <p:sldLayoutId id="2147483657" r:id="rId11"/>
    <p:sldLayoutId id="2147483658" r:id="rId12"/>
    <p:sldLayoutId id="2147483659" r:id="rId13"/>
  </p:sldLayoutIdLst>
  <p:txStyles>
    <p:titleStyle>
      <a:lvl1pPr algn="ctr" defTabSz="914400" rtl="0" eaLnBrk="1" latinLnBrk="0" hangingPunct="1">
        <a:spcBef>
          <a:spcPct val="0"/>
        </a:spcBef>
        <a:buNone/>
        <a:defRPr kumimoji="1" sz="4400" kern="1200">
          <a:solidFill>
            <a:schemeClr val="tx1"/>
          </a:solidFill>
          <a:latin typeface="HGP創英角ﾎﾟｯﾌﾟ体" panose="040B0A00000000000000" pitchFamily="50" charset="-128"/>
          <a:ea typeface="HGP創英角ﾎﾟｯﾌﾟ体" panose="040B0A00000000000000" pitchFamily="50" charset="-128"/>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FDEDF2"/>
        </a:solidFill>
        <a:effectLst/>
      </p:bgPr>
    </p:bg>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1163816"/>
            <a:ext cx="5829300" cy="2123369"/>
          </a:xfrm>
        </p:spPr>
        <p:txBody>
          <a:bodyPr/>
          <a:lstStyle/>
          <a:p>
            <a:r>
              <a:rPr lang="ja-JP" altLang="en-US" dirty="0" smtClean="0">
                <a:latin typeface="A-OTF じゅん Pro 501" pitchFamily="34" charset="-128"/>
                <a:ea typeface="A-OTF じゅん Pro 501" pitchFamily="34" charset="-128"/>
              </a:rPr>
              <a:t>平成</a:t>
            </a:r>
            <a:r>
              <a:rPr lang="ja-JP" altLang="en-US" dirty="0">
                <a:latin typeface="A-OTF じゅん Pro 501" pitchFamily="34" charset="-128"/>
                <a:ea typeface="A-OTF じゅん Pro 501" pitchFamily="34" charset="-128"/>
              </a:rPr>
              <a:t>２７</a:t>
            </a:r>
            <a:r>
              <a:rPr lang="ja-JP" altLang="en-US" dirty="0" smtClean="0">
                <a:latin typeface="A-OTF じゅん Pro 501" pitchFamily="34" charset="-128"/>
                <a:ea typeface="A-OTF じゅん Pro 501" pitchFamily="34" charset="-128"/>
              </a:rPr>
              <a:t>年度</a:t>
            </a:r>
            <a:r>
              <a:rPr lang="en-US" altLang="ja-JP" dirty="0" smtClean="0">
                <a:latin typeface="A-OTF じゅん Pro 501" pitchFamily="34" charset="-128"/>
                <a:ea typeface="A-OTF じゅん Pro 501" pitchFamily="34" charset="-128"/>
              </a:rPr>
              <a:t/>
            </a:r>
            <a:br>
              <a:rPr lang="en-US" altLang="ja-JP" dirty="0" smtClean="0">
                <a:latin typeface="A-OTF じゅん Pro 501" pitchFamily="34" charset="-128"/>
                <a:ea typeface="A-OTF じゅん Pro 501" pitchFamily="34" charset="-128"/>
              </a:rPr>
            </a:br>
            <a:r>
              <a:rPr lang="ja-JP" altLang="en-US" dirty="0">
                <a:latin typeface="A-OTF じゅん Pro 501" pitchFamily="34" charset="-128"/>
                <a:ea typeface="A-OTF じゅん Pro 501" pitchFamily="34" charset="-128"/>
              </a:rPr>
              <a:t>卒園文集</a:t>
            </a:r>
            <a:endParaRPr kumimoji="1" lang="ja-JP" altLang="en-US" dirty="0">
              <a:latin typeface="A-OTF じゅん Pro 501" pitchFamily="34" charset="-128"/>
              <a:ea typeface="A-OTF じゅん Pro 501" pitchFamily="34" charset="-128"/>
            </a:endParaRPr>
          </a:p>
        </p:txBody>
      </p:sp>
      <p:sp>
        <p:nvSpPr>
          <p:cNvPr id="3" name="サブタイトル 2"/>
          <p:cNvSpPr>
            <a:spLocks noGrp="1"/>
          </p:cNvSpPr>
          <p:nvPr>
            <p:ph type="subTitle" idx="1"/>
          </p:nvPr>
        </p:nvSpPr>
        <p:spPr>
          <a:xfrm>
            <a:off x="1028700" y="8906933"/>
            <a:ext cx="4800600" cy="711200"/>
          </a:xfrm>
        </p:spPr>
        <p:txBody>
          <a:bodyPr/>
          <a:lstStyle/>
          <a:p>
            <a:r>
              <a:rPr kumimoji="1" lang="ja-JP" altLang="en-US" dirty="0" smtClean="0">
                <a:latin typeface="HGP創英角ﾎﾟｯﾌﾟ体" panose="040B0A00000000000000" pitchFamily="50" charset="-128"/>
                <a:ea typeface="HGP創英角ﾎﾟｯﾌﾟ体" panose="040B0A00000000000000" pitchFamily="50" charset="-128"/>
              </a:rPr>
              <a:t>パステルこども園</a:t>
            </a:r>
            <a:endParaRPr kumimoji="1" lang="ja-JP" altLang="en-US" dirty="0">
              <a:latin typeface="HGP創英角ﾎﾟｯﾌﾟ体" panose="040B0A00000000000000" pitchFamily="50" charset="-128"/>
              <a:ea typeface="HGP創英角ﾎﾟｯﾌﾟ体" panose="040B0A00000000000000" pitchFamily="50" charset="-128"/>
            </a:endParaRPr>
          </a:p>
        </p:txBody>
      </p:sp>
      <p:grpSp>
        <p:nvGrpSpPr>
          <p:cNvPr id="14" name="グループ化 13"/>
          <p:cNvGrpSpPr/>
          <p:nvPr/>
        </p:nvGrpSpPr>
        <p:grpSpPr>
          <a:xfrm>
            <a:off x="5246238" y="383360"/>
            <a:ext cx="1211348" cy="1200125"/>
            <a:chOff x="141146" y="726941"/>
            <a:chExt cx="1686470" cy="1670845"/>
          </a:xfrm>
        </p:grpSpPr>
        <p:grpSp>
          <p:nvGrpSpPr>
            <p:cNvPr id="10" name="グループ化 9"/>
            <p:cNvGrpSpPr/>
            <p:nvPr/>
          </p:nvGrpSpPr>
          <p:grpSpPr>
            <a:xfrm>
              <a:off x="700150" y="726941"/>
              <a:ext cx="504379" cy="647566"/>
              <a:chOff x="505547" y="1330682"/>
              <a:chExt cx="504379" cy="647566"/>
            </a:xfrm>
          </p:grpSpPr>
          <p:sp>
            <p:nvSpPr>
              <p:cNvPr id="8" name="二等辺三角形 7"/>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 name="二等辺三角形 18"/>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涙形 8"/>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22" name="グループ化 21"/>
            <p:cNvGrpSpPr/>
            <p:nvPr/>
          </p:nvGrpSpPr>
          <p:grpSpPr>
            <a:xfrm rot="4320000">
              <a:off x="1251643" y="1121085"/>
              <a:ext cx="504379" cy="647566"/>
              <a:chOff x="505547" y="1330682"/>
              <a:chExt cx="504379" cy="647566"/>
            </a:xfrm>
          </p:grpSpPr>
          <p:sp>
            <p:nvSpPr>
              <p:cNvPr id="23" name="二等辺三角形 22"/>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4" name="二等辺三角形 23"/>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5" name="涙形 24"/>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26" name="グループ化 25"/>
            <p:cNvGrpSpPr/>
            <p:nvPr/>
          </p:nvGrpSpPr>
          <p:grpSpPr>
            <a:xfrm rot="-4320000">
              <a:off x="212739" y="1165252"/>
              <a:ext cx="504379" cy="647566"/>
              <a:chOff x="505547" y="1330682"/>
              <a:chExt cx="504379" cy="647566"/>
            </a:xfrm>
          </p:grpSpPr>
          <p:sp>
            <p:nvSpPr>
              <p:cNvPr id="27" name="二等辺三角形 26"/>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8" name="二等辺三角形 27"/>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涙形 28"/>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30" name="グループ化 29"/>
            <p:cNvGrpSpPr/>
            <p:nvPr/>
          </p:nvGrpSpPr>
          <p:grpSpPr>
            <a:xfrm rot="8640000">
              <a:off x="1069933" y="1706676"/>
              <a:ext cx="504379" cy="647566"/>
              <a:chOff x="505547" y="1330682"/>
              <a:chExt cx="504379" cy="647566"/>
            </a:xfrm>
          </p:grpSpPr>
          <p:sp>
            <p:nvSpPr>
              <p:cNvPr id="31" name="二等辺三角形 30"/>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2" name="二等辺三角形 31"/>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涙形 32"/>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34" name="グループ化 33"/>
            <p:cNvGrpSpPr/>
            <p:nvPr/>
          </p:nvGrpSpPr>
          <p:grpSpPr>
            <a:xfrm rot="-8640000">
              <a:off x="416606" y="1750220"/>
              <a:ext cx="504379" cy="647566"/>
              <a:chOff x="505547" y="1330682"/>
              <a:chExt cx="504379" cy="647566"/>
            </a:xfrm>
          </p:grpSpPr>
          <p:sp>
            <p:nvSpPr>
              <p:cNvPr id="35" name="二等辺三角形 34"/>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6" name="二等辺三角形 35"/>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7" name="涙形 36"/>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3" name="円/楕円 12"/>
            <p:cNvSpPr/>
            <p:nvPr/>
          </p:nvSpPr>
          <p:spPr>
            <a:xfrm>
              <a:off x="900875" y="1511158"/>
              <a:ext cx="148934" cy="148934"/>
            </a:xfrm>
            <a:prstGeom prst="ellipse">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40" name="グループ化 39"/>
          <p:cNvGrpSpPr/>
          <p:nvPr/>
        </p:nvGrpSpPr>
        <p:grpSpPr>
          <a:xfrm>
            <a:off x="421340" y="2626221"/>
            <a:ext cx="696555" cy="690101"/>
            <a:chOff x="141146" y="726941"/>
            <a:chExt cx="1686470" cy="1670845"/>
          </a:xfrm>
        </p:grpSpPr>
        <p:grpSp>
          <p:nvGrpSpPr>
            <p:cNvPr id="41" name="グループ化 40"/>
            <p:cNvGrpSpPr/>
            <p:nvPr/>
          </p:nvGrpSpPr>
          <p:grpSpPr>
            <a:xfrm>
              <a:off x="700150" y="726941"/>
              <a:ext cx="504379" cy="647566"/>
              <a:chOff x="505547" y="1330682"/>
              <a:chExt cx="504379" cy="647566"/>
            </a:xfrm>
          </p:grpSpPr>
          <p:sp>
            <p:nvSpPr>
              <p:cNvPr id="59" name="二等辺三角形 58"/>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0" name="二等辺三角形 59"/>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1" name="涙形 60"/>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42" name="グループ化 41"/>
            <p:cNvGrpSpPr/>
            <p:nvPr/>
          </p:nvGrpSpPr>
          <p:grpSpPr>
            <a:xfrm rot="4320000">
              <a:off x="1251643" y="1121085"/>
              <a:ext cx="504379" cy="647566"/>
              <a:chOff x="505547" y="1330682"/>
              <a:chExt cx="504379" cy="647566"/>
            </a:xfrm>
          </p:grpSpPr>
          <p:sp>
            <p:nvSpPr>
              <p:cNvPr id="56" name="二等辺三角形 55"/>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7" name="二等辺三角形 56"/>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8" name="涙形 57"/>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43" name="グループ化 42"/>
            <p:cNvGrpSpPr/>
            <p:nvPr/>
          </p:nvGrpSpPr>
          <p:grpSpPr>
            <a:xfrm rot="-4320000">
              <a:off x="212739" y="1165252"/>
              <a:ext cx="504379" cy="647566"/>
              <a:chOff x="505547" y="1330682"/>
              <a:chExt cx="504379" cy="647566"/>
            </a:xfrm>
          </p:grpSpPr>
          <p:sp>
            <p:nvSpPr>
              <p:cNvPr id="53" name="二等辺三角形 52"/>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4" name="二等辺三角形 53"/>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5" name="涙形 54"/>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44" name="グループ化 43"/>
            <p:cNvGrpSpPr/>
            <p:nvPr/>
          </p:nvGrpSpPr>
          <p:grpSpPr>
            <a:xfrm rot="8640000">
              <a:off x="1069933" y="1706676"/>
              <a:ext cx="504379" cy="647566"/>
              <a:chOff x="505547" y="1330682"/>
              <a:chExt cx="504379" cy="647566"/>
            </a:xfrm>
          </p:grpSpPr>
          <p:sp>
            <p:nvSpPr>
              <p:cNvPr id="50" name="二等辺三角形 49"/>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1" name="二等辺三角形 50"/>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2" name="涙形 51"/>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45" name="グループ化 44"/>
            <p:cNvGrpSpPr/>
            <p:nvPr/>
          </p:nvGrpSpPr>
          <p:grpSpPr>
            <a:xfrm rot="-8640000">
              <a:off x="416606" y="1750220"/>
              <a:ext cx="504379" cy="647566"/>
              <a:chOff x="505547" y="1330682"/>
              <a:chExt cx="504379" cy="647566"/>
            </a:xfrm>
          </p:grpSpPr>
          <p:sp>
            <p:nvSpPr>
              <p:cNvPr id="47" name="二等辺三角形 46"/>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8" name="二等辺三角形 47"/>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9" name="涙形 48"/>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46" name="円/楕円 45"/>
            <p:cNvSpPr/>
            <p:nvPr/>
          </p:nvSpPr>
          <p:spPr>
            <a:xfrm>
              <a:off x="900875" y="1511158"/>
              <a:ext cx="148934" cy="148934"/>
            </a:xfrm>
            <a:prstGeom prst="ellipse">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2" name="グループ化 61"/>
          <p:cNvGrpSpPr/>
          <p:nvPr/>
        </p:nvGrpSpPr>
        <p:grpSpPr>
          <a:xfrm>
            <a:off x="5695036" y="3031894"/>
            <a:ext cx="867259" cy="859224"/>
            <a:chOff x="141146" y="726941"/>
            <a:chExt cx="1686470" cy="1670845"/>
          </a:xfrm>
        </p:grpSpPr>
        <p:grpSp>
          <p:nvGrpSpPr>
            <p:cNvPr id="63" name="グループ化 62"/>
            <p:cNvGrpSpPr/>
            <p:nvPr/>
          </p:nvGrpSpPr>
          <p:grpSpPr>
            <a:xfrm>
              <a:off x="700150" y="726941"/>
              <a:ext cx="504379" cy="647566"/>
              <a:chOff x="505547" y="1330682"/>
              <a:chExt cx="504379" cy="647566"/>
            </a:xfrm>
          </p:grpSpPr>
          <p:sp>
            <p:nvSpPr>
              <p:cNvPr id="81" name="二等辺三角形 80"/>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2" name="二等辺三角形 81"/>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3" name="涙形 82"/>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4" name="グループ化 63"/>
            <p:cNvGrpSpPr/>
            <p:nvPr/>
          </p:nvGrpSpPr>
          <p:grpSpPr>
            <a:xfrm rot="4320000">
              <a:off x="1251643" y="1121085"/>
              <a:ext cx="504379" cy="647566"/>
              <a:chOff x="505547" y="1330682"/>
              <a:chExt cx="504379" cy="647566"/>
            </a:xfrm>
          </p:grpSpPr>
          <p:sp>
            <p:nvSpPr>
              <p:cNvPr id="78" name="二等辺三角形 77"/>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9" name="二等辺三角形 78"/>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0" name="涙形 79"/>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5" name="グループ化 64"/>
            <p:cNvGrpSpPr/>
            <p:nvPr/>
          </p:nvGrpSpPr>
          <p:grpSpPr>
            <a:xfrm rot="-4320000">
              <a:off x="212739" y="1165252"/>
              <a:ext cx="504379" cy="647566"/>
              <a:chOff x="505547" y="1330682"/>
              <a:chExt cx="504379" cy="647566"/>
            </a:xfrm>
          </p:grpSpPr>
          <p:sp>
            <p:nvSpPr>
              <p:cNvPr id="75" name="二等辺三角形 74"/>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6" name="二等辺三角形 75"/>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7" name="涙形 76"/>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6" name="グループ化 65"/>
            <p:cNvGrpSpPr/>
            <p:nvPr/>
          </p:nvGrpSpPr>
          <p:grpSpPr>
            <a:xfrm rot="8640000">
              <a:off x="1069933" y="1706676"/>
              <a:ext cx="504379" cy="647566"/>
              <a:chOff x="505547" y="1330682"/>
              <a:chExt cx="504379" cy="647566"/>
            </a:xfrm>
          </p:grpSpPr>
          <p:sp>
            <p:nvSpPr>
              <p:cNvPr id="72" name="二等辺三角形 71"/>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3" name="二等辺三角形 72"/>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4" name="涙形 73"/>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7" name="グループ化 66"/>
            <p:cNvGrpSpPr/>
            <p:nvPr/>
          </p:nvGrpSpPr>
          <p:grpSpPr>
            <a:xfrm rot="-8640000">
              <a:off x="416606" y="1750220"/>
              <a:ext cx="504379" cy="647566"/>
              <a:chOff x="505547" y="1330682"/>
              <a:chExt cx="504379" cy="647566"/>
            </a:xfrm>
          </p:grpSpPr>
          <p:sp>
            <p:nvSpPr>
              <p:cNvPr id="69" name="二等辺三角形 68"/>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0" name="二等辺三角形 69"/>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1" name="涙形 70"/>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68" name="円/楕円 67"/>
            <p:cNvSpPr/>
            <p:nvPr/>
          </p:nvSpPr>
          <p:spPr>
            <a:xfrm>
              <a:off x="900875" y="1511158"/>
              <a:ext cx="148934" cy="148934"/>
            </a:xfrm>
            <a:prstGeom prst="ellipse">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84" name="グループ化 83"/>
          <p:cNvGrpSpPr/>
          <p:nvPr/>
        </p:nvGrpSpPr>
        <p:grpSpPr>
          <a:xfrm>
            <a:off x="862226" y="370541"/>
            <a:ext cx="841067" cy="833274"/>
            <a:chOff x="141146" y="726941"/>
            <a:chExt cx="1686470" cy="1670845"/>
          </a:xfrm>
        </p:grpSpPr>
        <p:grpSp>
          <p:nvGrpSpPr>
            <p:cNvPr id="85" name="グループ化 84"/>
            <p:cNvGrpSpPr/>
            <p:nvPr/>
          </p:nvGrpSpPr>
          <p:grpSpPr>
            <a:xfrm>
              <a:off x="700150" y="726941"/>
              <a:ext cx="504379" cy="647566"/>
              <a:chOff x="505547" y="1330682"/>
              <a:chExt cx="504379" cy="647566"/>
            </a:xfrm>
          </p:grpSpPr>
          <p:sp>
            <p:nvSpPr>
              <p:cNvPr id="103" name="二等辺三角形 102"/>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4" name="二等辺三角形 103"/>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5" name="涙形 104"/>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86" name="グループ化 85"/>
            <p:cNvGrpSpPr/>
            <p:nvPr/>
          </p:nvGrpSpPr>
          <p:grpSpPr>
            <a:xfrm rot="4320000">
              <a:off x="1251643" y="1121085"/>
              <a:ext cx="504379" cy="647566"/>
              <a:chOff x="505547" y="1330682"/>
              <a:chExt cx="504379" cy="647566"/>
            </a:xfrm>
          </p:grpSpPr>
          <p:sp>
            <p:nvSpPr>
              <p:cNvPr id="100" name="二等辺三角形 99"/>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1" name="二等辺三角形 100"/>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2" name="涙形 101"/>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87" name="グループ化 86"/>
            <p:cNvGrpSpPr/>
            <p:nvPr/>
          </p:nvGrpSpPr>
          <p:grpSpPr>
            <a:xfrm rot="-4320000">
              <a:off x="212739" y="1165252"/>
              <a:ext cx="504379" cy="647566"/>
              <a:chOff x="505547" y="1330682"/>
              <a:chExt cx="504379" cy="647566"/>
            </a:xfrm>
          </p:grpSpPr>
          <p:sp>
            <p:nvSpPr>
              <p:cNvPr id="97" name="二等辺三角形 96"/>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8" name="二等辺三角形 97"/>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9" name="涙形 98"/>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88" name="グループ化 87"/>
            <p:cNvGrpSpPr/>
            <p:nvPr/>
          </p:nvGrpSpPr>
          <p:grpSpPr>
            <a:xfrm rot="8640000">
              <a:off x="1069933" y="1706676"/>
              <a:ext cx="504379" cy="647566"/>
              <a:chOff x="505547" y="1330682"/>
              <a:chExt cx="504379" cy="647566"/>
            </a:xfrm>
          </p:grpSpPr>
          <p:sp>
            <p:nvSpPr>
              <p:cNvPr id="94" name="二等辺三角形 93"/>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5" name="二等辺三角形 94"/>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6" name="涙形 95"/>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89" name="グループ化 88"/>
            <p:cNvGrpSpPr/>
            <p:nvPr/>
          </p:nvGrpSpPr>
          <p:grpSpPr>
            <a:xfrm rot="-8640000">
              <a:off x="416606" y="1750220"/>
              <a:ext cx="504379" cy="647566"/>
              <a:chOff x="505547" y="1330682"/>
              <a:chExt cx="504379" cy="647566"/>
            </a:xfrm>
          </p:grpSpPr>
          <p:sp>
            <p:nvSpPr>
              <p:cNvPr id="91" name="二等辺三角形 90"/>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2" name="二等辺三角形 91"/>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3" name="涙形 92"/>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90" name="円/楕円 89"/>
            <p:cNvSpPr/>
            <p:nvPr/>
          </p:nvSpPr>
          <p:spPr>
            <a:xfrm>
              <a:off x="900875" y="1511158"/>
              <a:ext cx="148934" cy="148934"/>
            </a:xfrm>
            <a:prstGeom prst="ellipse">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106" name="グループ化 105"/>
          <p:cNvGrpSpPr/>
          <p:nvPr/>
        </p:nvGrpSpPr>
        <p:grpSpPr>
          <a:xfrm>
            <a:off x="2217685" y="3314548"/>
            <a:ext cx="841067" cy="833274"/>
            <a:chOff x="141146" y="726941"/>
            <a:chExt cx="1686470" cy="1670845"/>
          </a:xfrm>
        </p:grpSpPr>
        <p:grpSp>
          <p:nvGrpSpPr>
            <p:cNvPr id="107" name="グループ化 106"/>
            <p:cNvGrpSpPr/>
            <p:nvPr/>
          </p:nvGrpSpPr>
          <p:grpSpPr>
            <a:xfrm>
              <a:off x="700150" y="726941"/>
              <a:ext cx="504379" cy="647566"/>
              <a:chOff x="505547" y="1330682"/>
              <a:chExt cx="504379" cy="647566"/>
            </a:xfrm>
          </p:grpSpPr>
          <p:sp>
            <p:nvSpPr>
              <p:cNvPr id="125" name="二等辺三角形 124"/>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6" name="二等辺三角形 125"/>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7" name="涙形 126"/>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108" name="グループ化 107"/>
            <p:cNvGrpSpPr/>
            <p:nvPr/>
          </p:nvGrpSpPr>
          <p:grpSpPr>
            <a:xfrm rot="4320000">
              <a:off x="1251643" y="1121085"/>
              <a:ext cx="504379" cy="647566"/>
              <a:chOff x="505547" y="1330682"/>
              <a:chExt cx="504379" cy="647566"/>
            </a:xfrm>
          </p:grpSpPr>
          <p:sp>
            <p:nvSpPr>
              <p:cNvPr id="122" name="二等辺三角形 121"/>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3" name="二等辺三角形 122"/>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4" name="涙形 123"/>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109" name="グループ化 108"/>
            <p:cNvGrpSpPr/>
            <p:nvPr/>
          </p:nvGrpSpPr>
          <p:grpSpPr>
            <a:xfrm rot="-4320000">
              <a:off x="212739" y="1165252"/>
              <a:ext cx="504379" cy="647566"/>
              <a:chOff x="505547" y="1330682"/>
              <a:chExt cx="504379" cy="647566"/>
            </a:xfrm>
          </p:grpSpPr>
          <p:sp>
            <p:nvSpPr>
              <p:cNvPr id="119" name="二等辺三角形 118"/>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0" name="二等辺三角形 119"/>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1" name="涙形 120"/>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110" name="グループ化 109"/>
            <p:cNvGrpSpPr/>
            <p:nvPr/>
          </p:nvGrpSpPr>
          <p:grpSpPr>
            <a:xfrm rot="8640000">
              <a:off x="1069933" y="1706676"/>
              <a:ext cx="504379" cy="647566"/>
              <a:chOff x="505547" y="1330682"/>
              <a:chExt cx="504379" cy="647566"/>
            </a:xfrm>
          </p:grpSpPr>
          <p:sp>
            <p:nvSpPr>
              <p:cNvPr id="116" name="二等辺三角形 115"/>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7" name="二等辺三角形 116"/>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8" name="涙形 117"/>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111" name="グループ化 110"/>
            <p:cNvGrpSpPr/>
            <p:nvPr/>
          </p:nvGrpSpPr>
          <p:grpSpPr>
            <a:xfrm rot="-8640000">
              <a:off x="416606" y="1750220"/>
              <a:ext cx="504379" cy="647566"/>
              <a:chOff x="505547" y="1330682"/>
              <a:chExt cx="504379" cy="647566"/>
            </a:xfrm>
          </p:grpSpPr>
          <p:sp>
            <p:nvSpPr>
              <p:cNvPr id="113" name="二等辺三角形 112"/>
              <p:cNvSpPr/>
              <p:nvPr/>
            </p:nvSpPr>
            <p:spPr>
              <a:xfrm>
                <a:off x="550830" y="1334240"/>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4" name="二等辺三角形 113"/>
              <p:cNvSpPr/>
              <p:nvPr/>
            </p:nvSpPr>
            <p:spPr>
              <a:xfrm>
                <a:off x="706272" y="1330682"/>
                <a:ext cx="252629" cy="249059"/>
              </a:xfrm>
              <a:prstGeom prst="triangle">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5" name="涙形 114"/>
              <p:cNvSpPr/>
              <p:nvPr/>
            </p:nvSpPr>
            <p:spPr>
              <a:xfrm rot="2523060" flipV="1">
                <a:off x="505547" y="1473869"/>
                <a:ext cx="504379" cy="50437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12" name="円/楕円 111"/>
            <p:cNvSpPr/>
            <p:nvPr/>
          </p:nvSpPr>
          <p:spPr>
            <a:xfrm>
              <a:off x="900875" y="1511158"/>
              <a:ext cx="148934" cy="148934"/>
            </a:xfrm>
            <a:prstGeom prst="ellipse">
              <a:avLst/>
            </a:prstGeom>
            <a:solidFill>
              <a:srgbClr val="92D05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6" name="正方形/長方形 15"/>
          <p:cNvSpPr/>
          <p:nvPr/>
        </p:nvSpPr>
        <p:spPr>
          <a:xfrm>
            <a:off x="1028988" y="5074024"/>
            <a:ext cx="4800025" cy="2994211"/>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smtClean="0"/>
              <a:t>写真やイラストなどを挿入</a:t>
            </a:r>
            <a:endParaRPr kumimoji="1" lang="ja-JP" altLang="en-US" sz="2400" dirty="0"/>
          </a:p>
        </p:txBody>
      </p:sp>
    </p:spTree>
    <p:extLst>
      <p:ext uri="{BB962C8B-B14F-4D97-AF65-F5344CB8AC3E}">
        <p14:creationId xmlns:p14="http://schemas.microsoft.com/office/powerpoint/2010/main" val="51439922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タイトル 14"/>
          <p:cNvSpPr>
            <a:spLocks noGrp="1"/>
          </p:cNvSpPr>
          <p:nvPr>
            <p:ph type="title"/>
          </p:nvPr>
        </p:nvSpPr>
        <p:spPr/>
        <p:txBody>
          <a:bodyPr/>
          <a:lstStyle/>
          <a:p>
            <a:r>
              <a:rPr lang="ja-JP" altLang="en-US" dirty="0" smtClean="0"/>
              <a:t>あおた　ひろの</a:t>
            </a:r>
            <a:endParaRPr kumimoji="1" lang="ja-JP" altLang="en-US" dirty="0"/>
          </a:p>
        </p:txBody>
      </p:sp>
      <p:sp>
        <p:nvSpPr>
          <p:cNvPr id="9" name="図プレースホルダー 8"/>
          <p:cNvSpPr>
            <a:spLocks noGrp="1"/>
          </p:cNvSpPr>
          <p:nvPr>
            <p:ph type="pic" sz="quarter" idx="13"/>
          </p:nvPr>
        </p:nvSpPr>
        <p:spPr/>
      </p:sp>
      <p:sp>
        <p:nvSpPr>
          <p:cNvPr id="10" name="図プレースホルダー 9"/>
          <p:cNvSpPr>
            <a:spLocks noGrp="1"/>
          </p:cNvSpPr>
          <p:nvPr>
            <p:ph type="pic" sz="quarter" idx="14"/>
          </p:nvPr>
        </p:nvSpPr>
        <p:spPr/>
      </p:sp>
      <p:sp>
        <p:nvSpPr>
          <p:cNvPr id="56" name="円/楕円 55"/>
          <p:cNvSpPr/>
          <p:nvPr/>
        </p:nvSpPr>
        <p:spPr>
          <a:xfrm>
            <a:off x="251524" y="5472559"/>
            <a:ext cx="1871703" cy="1871703"/>
          </a:xfrm>
          <a:prstGeom prst="ellipse">
            <a:avLst/>
          </a:prstGeom>
          <a:solidFill>
            <a:schemeClr val="bg1"/>
          </a:solidFill>
          <a:ln>
            <a:solidFill>
              <a:srgbClr val="FFD21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4" name="テキスト ボックス 53"/>
          <p:cNvSpPr txBox="1"/>
          <p:nvPr/>
        </p:nvSpPr>
        <p:spPr>
          <a:xfrm>
            <a:off x="409654" y="5906850"/>
            <a:ext cx="1555443" cy="378477"/>
          </a:xfrm>
          <a:prstGeom prst="rect">
            <a:avLst/>
          </a:prstGeom>
          <a:noFill/>
        </p:spPr>
        <p:txBody>
          <a:bodyPr wrap="square" rtlCol="0">
            <a:prstTxWarp prst="textArchUp">
              <a:avLst/>
            </a:prstTxWarp>
            <a:spAutoFit/>
          </a:bodyPr>
          <a:lstStyle/>
          <a:p>
            <a:pPr algn="ct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たのしかった</a:t>
            </a:r>
            <a:r>
              <a:rPr lang="ja-JP" altLang="en-US" sz="1200" b="1" dirty="0">
                <a:latin typeface="メイリオ" panose="020B0604030504040204" pitchFamily="50" charset="-128"/>
                <a:ea typeface="メイリオ" panose="020B0604030504040204" pitchFamily="50" charset="-128"/>
                <a:cs typeface="メイリオ" panose="020B0604030504040204" pitchFamily="50" charset="-128"/>
              </a:rPr>
              <a:t>こと</a:t>
            </a: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は</a:t>
            </a:r>
            <a:endParaRPr lang="en-US" altLang="ja-JP" sz="1200" b="1" dirty="0" smtClean="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なん</a:t>
            </a:r>
            <a:r>
              <a:rPr lang="ja-JP" altLang="en-US" sz="1200" b="1" dirty="0">
                <a:latin typeface="メイリオ" panose="020B0604030504040204" pitchFamily="50" charset="-128"/>
                <a:ea typeface="メイリオ" panose="020B0604030504040204" pitchFamily="50" charset="-128"/>
                <a:cs typeface="メイリオ" panose="020B0604030504040204" pitchFamily="50" charset="-128"/>
              </a:rPr>
              <a:t>ですか</a:t>
            </a: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a:t>
            </a:r>
            <a:endParaRPr lang="en-US" altLang="ja-JP" sz="1200" b="1"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3" name="円/楕円 62"/>
          <p:cNvSpPr/>
          <p:nvPr/>
        </p:nvSpPr>
        <p:spPr>
          <a:xfrm>
            <a:off x="2502302" y="5472559"/>
            <a:ext cx="1871703" cy="1871703"/>
          </a:xfrm>
          <a:prstGeom prst="ellipse">
            <a:avLst/>
          </a:prstGeom>
          <a:solidFill>
            <a:schemeClr val="bg1"/>
          </a:solidFill>
          <a:ln>
            <a:solidFill>
              <a:srgbClr val="FFD21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1" name="テキスト ボックス 60"/>
          <p:cNvSpPr txBox="1"/>
          <p:nvPr/>
        </p:nvSpPr>
        <p:spPr>
          <a:xfrm>
            <a:off x="2660432" y="5906850"/>
            <a:ext cx="1555443" cy="378477"/>
          </a:xfrm>
          <a:prstGeom prst="rect">
            <a:avLst/>
          </a:prstGeom>
          <a:noFill/>
        </p:spPr>
        <p:txBody>
          <a:bodyPr wrap="square" rtlCol="0">
            <a:prstTxWarp prst="textArchUp">
              <a:avLst/>
            </a:prstTxWarp>
            <a:spAutoFit/>
          </a:bodyPr>
          <a:lstStyle/>
          <a:p>
            <a:pPr algn="ctr"/>
            <a:r>
              <a:rPr lang="ja-JP" altLang="en-US" sz="1200" b="1" dirty="0">
                <a:latin typeface="メイリオ" panose="020B0604030504040204" pitchFamily="50" charset="-128"/>
                <a:ea typeface="メイリオ" panose="020B0604030504040204" pitchFamily="50" charset="-128"/>
                <a:cs typeface="メイリオ" panose="020B0604030504040204" pitchFamily="50" charset="-128"/>
              </a:rPr>
              <a:t>うれしかったこと</a:t>
            </a: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は</a:t>
            </a:r>
            <a:endParaRPr lang="en-US" altLang="ja-JP" sz="1200" b="1" dirty="0" smtClean="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なん</a:t>
            </a:r>
            <a:r>
              <a:rPr lang="ja-JP" altLang="en-US" sz="1200" b="1" dirty="0">
                <a:latin typeface="メイリオ" panose="020B0604030504040204" pitchFamily="50" charset="-128"/>
                <a:ea typeface="メイリオ" panose="020B0604030504040204" pitchFamily="50" charset="-128"/>
                <a:cs typeface="メイリオ" panose="020B0604030504040204" pitchFamily="50" charset="-128"/>
              </a:rPr>
              <a:t>ですか</a:t>
            </a: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a:t>
            </a:r>
            <a:endParaRPr lang="ja-JP" altLang="en-US" sz="12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68" name="円/楕円 67"/>
          <p:cNvSpPr/>
          <p:nvPr/>
        </p:nvSpPr>
        <p:spPr>
          <a:xfrm>
            <a:off x="1310724" y="7795482"/>
            <a:ext cx="1871703" cy="1871703"/>
          </a:xfrm>
          <a:prstGeom prst="ellipse">
            <a:avLst/>
          </a:prstGeom>
          <a:solidFill>
            <a:schemeClr val="bg1"/>
          </a:solidFill>
          <a:ln>
            <a:solidFill>
              <a:srgbClr val="FFD21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6" name="テキスト ボックス 65"/>
          <p:cNvSpPr txBox="1"/>
          <p:nvPr/>
        </p:nvSpPr>
        <p:spPr>
          <a:xfrm>
            <a:off x="1468854" y="8229773"/>
            <a:ext cx="1555443" cy="378477"/>
          </a:xfrm>
          <a:prstGeom prst="rect">
            <a:avLst/>
          </a:prstGeom>
          <a:noFill/>
        </p:spPr>
        <p:txBody>
          <a:bodyPr wrap="square" rtlCol="0">
            <a:prstTxWarp prst="textArchUp">
              <a:avLst/>
            </a:prstTxWarp>
            <a:spAutoFit/>
          </a:bodyPr>
          <a:lstStyle/>
          <a:p>
            <a:pPr algn="ctr"/>
            <a:r>
              <a:rPr lang="ja-JP" altLang="en-US" sz="1200" b="1" dirty="0">
                <a:latin typeface="メイリオ" panose="020B0604030504040204" pitchFamily="50" charset="-128"/>
                <a:ea typeface="メイリオ" panose="020B0604030504040204" pitchFamily="50" charset="-128"/>
                <a:cs typeface="メイリオ" panose="020B0604030504040204" pitchFamily="50" charset="-128"/>
              </a:rPr>
              <a:t>しょうが</a:t>
            </a:r>
            <a:r>
              <a:rPr lang="ja-JP" altLang="en-US" sz="1200" b="1" dirty="0" err="1">
                <a:latin typeface="メイリオ" panose="020B0604030504040204" pitchFamily="50" charset="-128"/>
                <a:ea typeface="メイリオ" panose="020B0604030504040204" pitchFamily="50" charset="-128"/>
                <a:cs typeface="メイリオ" panose="020B0604030504040204" pitchFamily="50" charset="-128"/>
              </a:rPr>
              <a:t>っ</a:t>
            </a:r>
            <a:r>
              <a:rPr lang="ja-JP" altLang="en-US" sz="1200" b="1" dirty="0">
                <a:latin typeface="メイリオ" panose="020B0604030504040204" pitchFamily="50" charset="-128"/>
                <a:ea typeface="メイリオ" panose="020B0604030504040204" pitchFamily="50" charset="-128"/>
                <a:cs typeface="メイリオ" panose="020B0604030504040204" pitchFamily="50" charset="-128"/>
              </a:rPr>
              <a:t>こうへい</a:t>
            </a: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ったら</a:t>
            </a:r>
            <a:endParaRPr lang="en-US" altLang="ja-JP" sz="1200" b="1" dirty="0" smtClean="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なに</a:t>
            </a:r>
            <a:r>
              <a:rPr lang="ja-JP" altLang="en-US" sz="1200" b="1" dirty="0">
                <a:latin typeface="メイリオ" panose="020B0604030504040204" pitchFamily="50" charset="-128"/>
                <a:ea typeface="メイリオ" panose="020B0604030504040204" pitchFamily="50" charset="-128"/>
                <a:cs typeface="メイリオ" panose="020B0604030504040204" pitchFamily="50" charset="-128"/>
              </a:rPr>
              <a:t>をしたいですか？</a:t>
            </a:r>
          </a:p>
        </p:txBody>
      </p:sp>
      <p:sp>
        <p:nvSpPr>
          <p:cNvPr id="78" name="円/楕円 77"/>
          <p:cNvSpPr/>
          <p:nvPr/>
        </p:nvSpPr>
        <p:spPr>
          <a:xfrm>
            <a:off x="4748180" y="5472559"/>
            <a:ext cx="1871703" cy="1871703"/>
          </a:xfrm>
          <a:prstGeom prst="ellipse">
            <a:avLst/>
          </a:prstGeom>
          <a:solidFill>
            <a:schemeClr val="bg1"/>
          </a:solidFill>
          <a:ln>
            <a:solidFill>
              <a:srgbClr val="FFD215"/>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6" name="テキスト ボックス 75"/>
          <p:cNvSpPr txBox="1"/>
          <p:nvPr/>
        </p:nvSpPr>
        <p:spPr>
          <a:xfrm>
            <a:off x="4906310" y="5906850"/>
            <a:ext cx="1555443" cy="378477"/>
          </a:xfrm>
          <a:prstGeom prst="rect">
            <a:avLst/>
          </a:prstGeom>
          <a:noFill/>
        </p:spPr>
        <p:txBody>
          <a:bodyPr wrap="square" rtlCol="0">
            <a:prstTxWarp prst="textArchUp">
              <a:avLst/>
            </a:prstTxWarp>
            <a:spAutoFit/>
          </a:bodyPr>
          <a:lstStyle/>
          <a:p>
            <a:pPr algn="ct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おおきくなったら</a:t>
            </a:r>
            <a:endParaRPr lang="en-US" altLang="ja-JP" sz="1200" b="1" dirty="0" smtClean="0">
              <a:latin typeface="メイリオ" panose="020B0604030504040204" pitchFamily="50" charset="-128"/>
              <a:ea typeface="メイリオ" panose="020B0604030504040204" pitchFamily="50" charset="-128"/>
              <a:cs typeface="メイリオ" panose="020B0604030504040204" pitchFamily="50" charset="-128"/>
            </a:endParaRPr>
          </a:p>
          <a:p>
            <a:pPr algn="ctr"/>
            <a:r>
              <a:rPr lang="ja-JP" altLang="en-US" sz="1200" b="1" dirty="0" smtClean="0">
                <a:latin typeface="メイリオ" panose="020B0604030504040204" pitchFamily="50" charset="-128"/>
                <a:ea typeface="メイリオ" panose="020B0604030504040204" pitchFamily="50" charset="-128"/>
                <a:cs typeface="メイリオ" panose="020B0604030504040204" pitchFamily="50" charset="-128"/>
              </a:rPr>
              <a:t>なにになりたいですか？</a:t>
            </a:r>
            <a:endParaRPr lang="ja-JP" altLang="en-US" sz="1200" b="1"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55" name="テキスト ボックス 54"/>
          <p:cNvSpPr txBox="1"/>
          <p:nvPr/>
        </p:nvSpPr>
        <p:spPr>
          <a:xfrm>
            <a:off x="193353" y="6172841"/>
            <a:ext cx="1988045" cy="646331"/>
          </a:xfrm>
          <a:prstGeom prst="rect">
            <a:avLst/>
          </a:prstGeom>
          <a:noFill/>
        </p:spPr>
        <p:txBody>
          <a:bodyPr wrap="none" rtlCol="0">
            <a:spAutoFit/>
          </a:bodyPr>
          <a:lstStyle/>
          <a:p>
            <a:pPr algn="ctr"/>
            <a:r>
              <a:rPr kumimoji="1" lang="ja-JP" altLang="en-US" sz="3600" dirty="0" smtClean="0">
                <a:latin typeface="あんずもじ" panose="02000600000000000000" pitchFamily="2" charset="-128"/>
                <a:ea typeface="あんずもじ" panose="02000600000000000000" pitchFamily="2" charset="-128"/>
                <a:cs typeface="メイリオ" panose="020B0604030504040204" pitchFamily="50" charset="-128"/>
              </a:rPr>
              <a:t>おままごと</a:t>
            </a:r>
            <a:endParaRPr kumimoji="1" lang="ja-JP" altLang="en-US" sz="3600" dirty="0">
              <a:latin typeface="あんずもじ" panose="02000600000000000000" pitchFamily="2" charset="-128"/>
              <a:ea typeface="あんずもじ" panose="02000600000000000000" pitchFamily="2" charset="-128"/>
              <a:cs typeface="メイリオ" panose="020B0604030504040204" pitchFamily="50" charset="-128"/>
            </a:endParaRPr>
          </a:p>
        </p:txBody>
      </p:sp>
      <p:sp>
        <p:nvSpPr>
          <p:cNvPr id="106" name="テキスト ボックス 105"/>
          <p:cNvSpPr txBox="1"/>
          <p:nvPr/>
        </p:nvSpPr>
        <p:spPr>
          <a:xfrm>
            <a:off x="2493824" y="6033856"/>
            <a:ext cx="1888659" cy="830997"/>
          </a:xfrm>
          <a:prstGeom prst="rect">
            <a:avLst/>
          </a:prstGeom>
          <a:noFill/>
        </p:spPr>
        <p:txBody>
          <a:bodyPr wrap="none" rtlCol="0">
            <a:spAutoFit/>
          </a:bodyPr>
          <a:lstStyle/>
          <a:p>
            <a:pPr algn="ctr"/>
            <a:r>
              <a:rPr lang="ja-JP" altLang="en-US" sz="2400" dirty="0">
                <a:latin typeface="あんずもじ" panose="02000600000000000000" pitchFamily="2" charset="-128"/>
                <a:ea typeface="あんずもじ" panose="02000600000000000000" pitchFamily="2" charset="-128"/>
                <a:cs typeface="メイリオ" panose="020B0604030504040204" pitchFamily="50" charset="-128"/>
              </a:rPr>
              <a:t>かけっこで</a:t>
            </a:r>
            <a:endParaRPr lang="en-US" altLang="ja-JP" sz="2400" dirty="0">
              <a:latin typeface="あんずもじ" panose="02000600000000000000" pitchFamily="2" charset="-128"/>
              <a:ea typeface="あんずもじ" panose="02000600000000000000" pitchFamily="2" charset="-128"/>
              <a:cs typeface="メイリオ" panose="020B0604030504040204" pitchFamily="50" charset="-128"/>
            </a:endParaRPr>
          </a:p>
          <a:p>
            <a:pPr algn="ctr"/>
            <a:r>
              <a:rPr lang="en-US" altLang="ja-JP" sz="2400" dirty="0">
                <a:latin typeface="あんずもじ" panose="02000600000000000000" pitchFamily="2" charset="-128"/>
                <a:ea typeface="あんずもじ" panose="02000600000000000000" pitchFamily="2" charset="-128"/>
                <a:cs typeface="メイリオ" panose="020B0604030504040204" pitchFamily="50" charset="-128"/>
              </a:rPr>
              <a:t>1</a:t>
            </a:r>
            <a:r>
              <a:rPr lang="ja-JP" altLang="en-US" sz="2400" dirty="0">
                <a:latin typeface="あんずもじ" panose="02000600000000000000" pitchFamily="2" charset="-128"/>
                <a:ea typeface="あんずもじ" panose="02000600000000000000" pitchFamily="2" charset="-128"/>
                <a:cs typeface="メイリオ" panose="020B0604030504040204" pitchFamily="50" charset="-128"/>
              </a:rPr>
              <a:t>ばんになった！</a:t>
            </a:r>
          </a:p>
        </p:txBody>
      </p:sp>
      <p:sp>
        <p:nvSpPr>
          <p:cNvPr id="107" name="テキスト ボックス 106"/>
          <p:cNvSpPr txBox="1"/>
          <p:nvPr/>
        </p:nvSpPr>
        <p:spPr>
          <a:xfrm>
            <a:off x="4629897" y="6172841"/>
            <a:ext cx="2108269" cy="584775"/>
          </a:xfrm>
          <a:prstGeom prst="rect">
            <a:avLst/>
          </a:prstGeom>
          <a:noFill/>
        </p:spPr>
        <p:txBody>
          <a:bodyPr wrap="none" rtlCol="0">
            <a:spAutoFit/>
          </a:bodyPr>
          <a:lstStyle/>
          <a:p>
            <a:pPr algn="ctr"/>
            <a:r>
              <a:rPr kumimoji="1" lang="ja-JP" altLang="en-US" sz="3200" dirty="0" smtClean="0">
                <a:latin typeface="あんずもじ" panose="02000600000000000000" pitchFamily="2" charset="-128"/>
                <a:ea typeface="あんずもじ" panose="02000600000000000000" pitchFamily="2" charset="-128"/>
                <a:cs typeface="メイリオ" panose="020B0604030504040204" pitchFamily="50" charset="-128"/>
              </a:rPr>
              <a:t>おはなやさん</a:t>
            </a:r>
            <a:endParaRPr kumimoji="1" lang="ja-JP" altLang="en-US" sz="3200" dirty="0">
              <a:latin typeface="あんずもじ" panose="02000600000000000000" pitchFamily="2" charset="-128"/>
              <a:ea typeface="あんずもじ" panose="02000600000000000000" pitchFamily="2" charset="-128"/>
              <a:cs typeface="メイリオ" panose="020B0604030504040204" pitchFamily="50" charset="-128"/>
            </a:endParaRPr>
          </a:p>
        </p:txBody>
      </p:sp>
      <p:sp>
        <p:nvSpPr>
          <p:cNvPr id="108" name="テキスト ボックス 107"/>
          <p:cNvSpPr txBox="1"/>
          <p:nvPr/>
        </p:nvSpPr>
        <p:spPr>
          <a:xfrm>
            <a:off x="1245340" y="8356779"/>
            <a:ext cx="2002471" cy="830997"/>
          </a:xfrm>
          <a:prstGeom prst="rect">
            <a:avLst/>
          </a:prstGeom>
          <a:noFill/>
        </p:spPr>
        <p:txBody>
          <a:bodyPr wrap="none" rtlCol="0">
            <a:spAutoFit/>
          </a:bodyPr>
          <a:lstStyle/>
          <a:p>
            <a:pPr algn="ctr"/>
            <a:r>
              <a:rPr kumimoji="1" lang="ja-JP" altLang="en-US" sz="2400" dirty="0" smtClean="0">
                <a:latin typeface="あんずもじ" panose="02000600000000000000" pitchFamily="2" charset="-128"/>
                <a:ea typeface="あんずもじ" panose="02000600000000000000" pitchFamily="2" charset="-128"/>
                <a:cs typeface="メイリオ" panose="020B0604030504040204" pitchFamily="50" charset="-128"/>
              </a:rPr>
              <a:t>おともだちを</a:t>
            </a:r>
            <a:endParaRPr kumimoji="1" lang="en-US" altLang="ja-JP" sz="2400" dirty="0" smtClean="0">
              <a:latin typeface="あんずもじ" panose="02000600000000000000" pitchFamily="2" charset="-128"/>
              <a:ea typeface="あんずもじ" panose="02000600000000000000" pitchFamily="2" charset="-128"/>
              <a:cs typeface="メイリオ" panose="020B0604030504040204" pitchFamily="50" charset="-128"/>
            </a:endParaRPr>
          </a:p>
          <a:p>
            <a:pPr algn="ctr"/>
            <a:r>
              <a:rPr lang="ja-JP" altLang="en-US" sz="2400" dirty="0" smtClean="0">
                <a:latin typeface="あんずもじ" panose="02000600000000000000" pitchFamily="2" charset="-128"/>
                <a:ea typeface="あんずもじ" panose="02000600000000000000" pitchFamily="2" charset="-128"/>
                <a:cs typeface="メイリオ" panose="020B0604030504040204" pitchFamily="50" charset="-128"/>
              </a:rPr>
              <a:t>たくさんつくる！</a:t>
            </a:r>
            <a:endParaRPr kumimoji="1" lang="ja-JP" altLang="en-US" sz="2400" dirty="0">
              <a:latin typeface="あんずもじ" panose="02000600000000000000" pitchFamily="2" charset="-128"/>
              <a:ea typeface="あんずもじ" panose="02000600000000000000" pitchFamily="2" charset="-128"/>
              <a:cs typeface="メイリオ" panose="020B0604030504040204" pitchFamily="50" charset="-128"/>
            </a:endParaRPr>
          </a:p>
        </p:txBody>
      </p:sp>
      <p:grpSp>
        <p:nvGrpSpPr>
          <p:cNvPr id="6" name="グループ化 5"/>
          <p:cNvGrpSpPr/>
          <p:nvPr/>
        </p:nvGrpSpPr>
        <p:grpSpPr>
          <a:xfrm>
            <a:off x="275834" y="2307305"/>
            <a:ext cx="627524" cy="655160"/>
            <a:chOff x="-2130397" y="1739711"/>
            <a:chExt cx="1469332" cy="1534040"/>
          </a:xfrm>
        </p:grpSpPr>
        <p:sp>
          <p:nvSpPr>
            <p:cNvPr id="4" name="涙形 3"/>
            <p:cNvSpPr/>
            <p:nvPr/>
          </p:nvSpPr>
          <p:spPr>
            <a:xfrm>
              <a:off x="-2044389" y="2526335"/>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涙形 38"/>
            <p:cNvSpPr/>
            <p:nvPr/>
          </p:nvSpPr>
          <p:spPr>
            <a:xfrm rot="4320000">
              <a:off x="-2130397" y="199481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40" name="涙形 39"/>
            <p:cNvSpPr/>
            <p:nvPr/>
          </p:nvSpPr>
          <p:spPr>
            <a:xfrm rot="-4320000">
              <a:off x="-1531753" y="26123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41" name="涙形 40"/>
            <p:cNvSpPr/>
            <p:nvPr/>
          </p:nvSpPr>
          <p:spPr>
            <a:xfrm rot="8640000">
              <a:off x="-1678231" y="1739711"/>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2" name="涙形 41"/>
            <p:cNvSpPr/>
            <p:nvPr/>
          </p:nvSpPr>
          <p:spPr>
            <a:xfrm rot="-8640000">
              <a:off x="-1322474" y="21556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5" name="円/楕円 4"/>
            <p:cNvSpPr/>
            <p:nvPr/>
          </p:nvSpPr>
          <p:spPr>
            <a:xfrm>
              <a:off x="-1671469" y="2291889"/>
              <a:ext cx="468890" cy="468890"/>
            </a:xfrm>
            <a:prstGeom prst="ellipse">
              <a:avLst/>
            </a:prstGeom>
            <a:solidFill>
              <a:srgbClr val="FFF3C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45" name="グループ化 44"/>
          <p:cNvGrpSpPr/>
          <p:nvPr/>
        </p:nvGrpSpPr>
        <p:grpSpPr>
          <a:xfrm>
            <a:off x="6100631" y="3331433"/>
            <a:ext cx="627524" cy="655160"/>
            <a:chOff x="-2130397" y="1739711"/>
            <a:chExt cx="1469332" cy="1534040"/>
          </a:xfrm>
        </p:grpSpPr>
        <p:sp>
          <p:nvSpPr>
            <p:cNvPr id="46" name="涙形 45"/>
            <p:cNvSpPr/>
            <p:nvPr/>
          </p:nvSpPr>
          <p:spPr>
            <a:xfrm>
              <a:off x="-2044389" y="2526335"/>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7" name="涙形 46"/>
            <p:cNvSpPr/>
            <p:nvPr/>
          </p:nvSpPr>
          <p:spPr>
            <a:xfrm rot="4320000">
              <a:off x="-2130397" y="199481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48" name="涙形 47"/>
            <p:cNvSpPr/>
            <p:nvPr/>
          </p:nvSpPr>
          <p:spPr>
            <a:xfrm rot="-4320000">
              <a:off x="-1531753" y="26123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49" name="涙形 48"/>
            <p:cNvSpPr/>
            <p:nvPr/>
          </p:nvSpPr>
          <p:spPr>
            <a:xfrm rot="8640000">
              <a:off x="-1678231" y="1739711"/>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0" name="涙形 49"/>
            <p:cNvSpPr/>
            <p:nvPr/>
          </p:nvSpPr>
          <p:spPr>
            <a:xfrm rot="-8640000">
              <a:off x="-1322474" y="21556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51" name="円/楕円 50"/>
            <p:cNvSpPr/>
            <p:nvPr/>
          </p:nvSpPr>
          <p:spPr>
            <a:xfrm>
              <a:off x="-1671469" y="2291889"/>
              <a:ext cx="468890" cy="468890"/>
            </a:xfrm>
            <a:prstGeom prst="ellipse">
              <a:avLst/>
            </a:prstGeom>
            <a:solidFill>
              <a:srgbClr val="FFF3C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52" name="グループ化 51"/>
          <p:cNvGrpSpPr/>
          <p:nvPr/>
        </p:nvGrpSpPr>
        <p:grpSpPr>
          <a:xfrm>
            <a:off x="246738" y="7953090"/>
            <a:ext cx="425349" cy="444081"/>
            <a:chOff x="-2130397" y="1739711"/>
            <a:chExt cx="1469332" cy="1534040"/>
          </a:xfrm>
        </p:grpSpPr>
        <p:sp>
          <p:nvSpPr>
            <p:cNvPr id="53" name="涙形 52"/>
            <p:cNvSpPr/>
            <p:nvPr/>
          </p:nvSpPr>
          <p:spPr>
            <a:xfrm>
              <a:off x="-2044389" y="2526335"/>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9" name="涙形 58"/>
            <p:cNvSpPr/>
            <p:nvPr/>
          </p:nvSpPr>
          <p:spPr>
            <a:xfrm rot="4320000">
              <a:off x="-2130397" y="199481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60" name="涙形 59"/>
            <p:cNvSpPr/>
            <p:nvPr/>
          </p:nvSpPr>
          <p:spPr>
            <a:xfrm rot="-4320000">
              <a:off x="-1531753" y="26123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62" name="涙形 61"/>
            <p:cNvSpPr/>
            <p:nvPr/>
          </p:nvSpPr>
          <p:spPr>
            <a:xfrm rot="8640000">
              <a:off x="-1678231" y="1739711"/>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4" name="涙形 63"/>
            <p:cNvSpPr/>
            <p:nvPr/>
          </p:nvSpPr>
          <p:spPr>
            <a:xfrm rot="-8640000">
              <a:off x="-1322474" y="21556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65" name="円/楕円 64"/>
            <p:cNvSpPr/>
            <p:nvPr/>
          </p:nvSpPr>
          <p:spPr>
            <a:xfrm>
              <a:off x="-1671469" y="2291889"/>
              <a:ext cx="468890" cy="468890"/>
            </a:xfrm>
            <a:prstGeom prst="ellipse">
              <a:avLst/>
            </a:prstGeom>
            <a:solidFill>
              <a:srgbClr val="FFF3C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67" name="グループ化 66"/>
          <p:cNvGrpSpPr/>
          <p:nvPr/>
        </p:nvGrpSpPr>
        <p:grpSpPr>
          <a:xfrm>
            <a:off x="6374242" y="9272305"/>
            <a:ext cx="425349" cy="444081"/>
            <a:chOff x="-2130397" y="1739711"/>
            <a:chExt cx="1469332" cy="1534040"/>
          </a:xfrm>
        </p:grpSpPr>
        <p:sp>
          <p:nvSpPr>
            <p:cNvPr id="69" name="涙形 68"/>
            <p:cNvSpPr/>
            <p:nvPr/>
          </p:nvSpPr>
          <p:spPr>
            <a:xfrm>
              <a:off x="-2044389" y="2526335"/>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0" name="涙形 69"/>
            <p:cNvSpPr/>
            <p:nvPr/>
          </p:nvSpPr>
          <p:spPr>
            <a:xfrm rot="4320000">
              <a:off x="-2130397" y="199481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71" name="涙形 70"/>
            <p:cNvSpPr/>
            <p:nvPr/>
          </p:nvSpPr>
          <p:spPr>
            <a:xfrm rot="-4320000">
              <a:off x="-1531753" y="26123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72" name="涙形 71"/>
            <p:cNvSpPr/>
            <p:nvPr/>
          </p:nvSpPr>
          <p:spPr>
            <a:xfrm rot="8640000">
              <a:off x="-1678231" y="1739711"/>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3" name="涙形 72"/>
            <p:cNvSpPr/>
            <p:nvPr/>
          </p:nvSpPr>
          <p:spPr>
            <a:xfrm rot="-8640000">
              <a:off x="-1322474" y="21556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74" name="円/楕円 73"/>
            <p:cNvSpPr/>
            <p:nvPr/>
          </p:nvSpPr>
          <p:spPr>
            <a:xfrm>
              <a:off x="-1671469" y="2291889"/>
              <a:ext cx="468890" cy="468890"/>
            </a:xfrm>
            <a:prstGeom prst="ellipse">
              <a:avLst/>
            </a:prstGeom>
            <a:solidFill>
              <a:srgbClr val="FFF3C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91" name="グループ化 90"/>
          <p:cNvGrpSpPr/>
          <p:nvPr/>
        </p:nvGrpSpPr>
        <p:grpSpPr>
          <a:xfrm>
            <a:off x="417072" y="8723459"/>
            <a:ext cx="758779" cy="792195"/>
            <a:chOff x="-2130397" y="1739711"/>
            <a:chExt cx="1469332" cy="1534040"/>
          </a:xfrm>
        </p:grpSpPr>
        <p:sp>
          <p:nvSpPr>
            <p:cNvPr id="92" name="涙形 91"/>
            <p:cNvSpPr/>
            <p:nvPr/>
          </p:nvSpPr>
          <p:spPr>
            <a:xfrm>
              <a:off x="-2044389" y="2526335"/>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3" name="涙形 92"/>
            <p:cNvSpPr/>
            <p:nvPr/>
          </p:nvSpPr>
          <p:spPr>
            <a:xfrm rot="4320000">
              <a:off x="-2130397" y="199481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94" name="涙形 93"/>
            <p:cNvSpPr/>
            <p:nvPr/>
          </p:nvSpPr>
          <p:spPr>
            <a:xfrm rot="-4320000">
              <a:off x="-1531753" y="26123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95" name="涙形 94"/>
            <p:cNvSpPr/>
            <p:nvPr/>
          </p:nvSpPr>
          <p:spPr>
            <a:xfrm rot="8640000">
              <a:off x="-1678231" y="1739711"/>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6" name="涙形 95"/>
            <p:cNvSpPr/>
            <p:nvPr/>
          </p:nvSpPr>
          <p:spPr>
            <a:xfrm rot="-8640000">
              <a:off x="-1322474" y="21556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97" name="円/楕円 96"/>
            <p:cNvSpPr/>
            <p:nvPr/>
          </p:nvSpPr>
          <p:spPr>
            <a:xfrm>
              <a:off x="-1671469" y="2291889"/>
              <a:ext cx="468890" cy="468890"/>
            </a:xfrm>
            <a:prstGeom prst="ellipse">
              <a:avLst/>
            </a:prstGeom>
            <a:solidFill>
              <a:srgbClr val="FFF3C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grpSp>
        <p:nvGrpSpPr>
          <p:cNvPr id="98" name="グループ化 97"/>
          <p:cNvGrpSpPr/>
          <p:nvPr/>
        </p:nvGrpSpPr>
        <p:grpSpPr>
          <a:xfrm>
            <a:off x="5757795" y="4845353"/>
            <a:ext cx="305423" cy="318874"/>
            <a:chOff x="-2130397" y="1739711"/>
            <a:chExt cx="1469332" cy="1534040"/>
          </a:xfrm>
        </p:grpSpPr>
        <p:sp>
          <p:nvSpPr>
            <p:cNvPr id="99" name="涙形 98"/>
            <p:cNvSpPr/>
            <p:nvPr/>
          </p:nvSpPr>
          <p:spPr>
            <a:xfrm>
              <a:off x="-2044389" y="2526335"/>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0" name="涙形 99"/>
            <p:cNvSpPr/>
            <p:nvPr/>
          </p:nvSpPr>
          <p:spPr>
            <a:xfrm rot="4320000">
              <a:off x="-2130397" y="199481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101" name="涙形 100"/>
            <p:cNvSpPr/>
            <p:nvPr/>
          </p:nvSpPr>
          <p:spPr>
            <a:xfrm rot="-4320000">
              <a:off x="-1531753" y="26123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102" name="涙形 101"/>
            <p:cNvSpPr/>
            <p:nvPr/>
          </p:nvSpPr>
          <p:spPr>
            <a:xfrm rot="8640000">
              <a:off x="-1678231" y="1739711"/>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3" name="涙形 102"/>
            <p:cNvSpPr/>
            <p:nvPr/>
          </p:nvSpPr>
          <p:spPr>
            <a:xfrm rot="-8640000">
              <a:off x="-1322474" y="2155642"/>
              <a:ext cx="661409" cy="661409"/>
            </a:xfrm>
            <a:prstGeom prst="teardrop">
              <a:avLst/>
            </a:prstGeom>
            <a:solidFill>
              <a:srgbClr val="EA6389"/>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104" name="円/楕円 103"/>
            <p:cNvSpPr/>
            <p:nvPr/>
          </p:nvSpPr>
          <p:spPr>
            <a:xfrm>
              <a:off x="-1671469" y="2291889"/>
              <a:ext cx="468890" cy="468890"/>
            </a:xfrm>
            <a:prstGeom prst="ellipse">
              <a:avLst/>
            </a:prstGeom>
            <a:solidFill>
              <a:srgbClr val="FFF3C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Tree>
    <p:extLst>
      <p:ext uri="{BB962C8B-B14F-4D97-AF65-F5344CB8AC3E}">
        <p14:creationId xmlns:p14="http://schemas.microsoft.com/office/powerpoint/2010/main" val="237785544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endParaRPr kumimoji="1" lang="ja-JP" altLang="en-US"/>
          </a:p>
        </p:txBody>
      </p:sp>
      <p:sp>
        <p:nvSpPr>
          <p:cNvPr id="3" name="図プレースホルダー 2"/>
          <p:cNvSpPr>
            <a:spLocks noGrp="1"/>
          </p:cNvSpPr>
          <p:nvPr>
            <p:ph type="pic" sz="quarter" idx="13"/>
          </p:nvPr>
        </p:nvSpPr>
        <p:spPr/>
      </p:sp>
      <p:sp>
        <p:nvSpPr>
          <p:cNvPr id="4" name="図プレースホルダー 3"/>
          <p:cNvSpPr>
            <a:spLocks noGrp="1"/>
          </p:cNvSpPr>
          <p:nvPr>
            <p:ph type="pic" sz="quarter" idx="14"/>
          </p:nvPr>
        </p:nvSpPr>
        <p:spPr/>
      </p:sp>
    </p:spTree>
    <p:extLst>
      <p:ext uri="{BB962C8B-B14F-4D97-AF65-F5344CB8AC3E}">
        <p14:creationId xmlns:p14="http://schemas.microsoft.com/office/powerpoint/2010/main" val="42100696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 name="正方形/長方形 46"/>
          <p:cNvSpPr/>
          <p:nvPr/>
        </p:nvSpPr>
        <p:spPr>
          <a:xfrm>
            <a:off x="0" y="2131334"/>
            <a:ext cx="6858000" cy="7774666"/>
          </a:xfrm>
          <a:prstGeom prst="rect">
            <a:avLst/>
          </a:prstGeom>
          <a:solidFill>
            <a:srgbClr val="FFF3C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タイトル 1"/>
          <p:cNvSpPr>
            <a:spLocks noGrp="1"/>
          </p:cNvSpPr>
          <p:nvPr>
            <p:ph type="title"/>
          </p:nvPr>
        </p:nvSpPr>
        <p:spPr/>
        <p:txBody>
          <a:bodyPr>
            <a:normAutofit fontScale="90000"/>
          </a:bodyPr>
          <a:lstStyle/>
          <a:p>
            <a:r>
              <a:rPr lang="ja-JP" altLang="en-US" sz="3600" dirty="0" smtClean="0"/>
              <a:t>さくら</a:t>
            </a:r>
            <a:r>
              <a:rPr lang="ja-JP" altLang="en-US" sz="3600" dirty="0" err="1" smtClean="0"/>
              <a:t>ぐみ</a:t>
            </a:r>
            <a:r>
              <a:rPr lang="en-US" altLang="ja-JP" sz="3600" dirty="0" smtClean="0"/>
              <a:t/>
            </a:r>
            <a:br>
              <a:rPr lang="en-US" altLang="ja-JP" sz="3600" dirty="0" smtClean="0"/>
            </a:br>
            <a:r>
              <a:rPr lang="ja-JP" altLang="en-US" sz="3600" dirty="0" smtClean="0"/>
              <a:t>せんせい</a:t>
            </a:r>
            <a:r>
              <a:rPr lang="ja-JP" altLang="en-US" sz="3600" dirty="0"/>
              <a:t>たちから</a:t>
            </a:r>
            <a:r>
              <a:rPr lang="ja-JP" altLang="en-US" sz="3600" dirty="0" smtClean="0"/>
              <a:t>の</a:t>
            </a:r>
            <a:r>
              <a:rPr lang="en-US" altLang="ja-JP" sz="3600" dirty="0" smtClean="0"/>
              <a:t/>
            </a:r>
            <a:br>
              <a:rPr lang="en-US" altLang="ja-JP" sz="3600" dirty="0" smtClean="0"/>
            </a:br>
            <a:r>
              <a:rPr lang="ja-JP" altLang="en-US" sz="3600" dirty="0" smtClean="0"/>
              <a:t>メッセージ</a:t>
            </a:r>
            <a:endParaRPr lang="ja-JP" altLang="en-US" sz="3600" dirty="0">
              <a:latin typeface="A-OTF じゅん Pro 501" pitchFamily="34" charset="-128"/>
              <a:ea typeface="A-OTF じゅん Pro 501" pitchFamily="34" charset="-128"/>
            </a:endParaRPr>
          </a:p>
        </p:txBody>
      </p:sp>
      <p:sp>
        <p:nvSpPr>
          <p:cNvPr id="6" name="角丸四角形 5"/>
          <p:cNvSpPr/>
          <p:nvPr/>
        </p:nvSpPr>
        <p:spPr>
          <a:xfrm>
            <a:off x="290559" y="3149721"/>
            <a:ext cx="2998007" cy="2415718"/>
          </a:xfrm>
          <a:prstGeom prst="roundRect">
            <a:avLst>
              <a:gd name="adj" fmla="val 9557"/>
            </a:avLst>
          </a:prstGeom>
          <a:solidFill>
            <a:schemeClr val="bg1"/>
          </a:solidFill>
          <a:ln>
            <a:solidFill>
              <a:srgbClr val="EA638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 name="テキスト ボックス 11"/>
          <p:cNvSpPr txBox="1"/>
          <p:nvPr/>
        </p:nvSpPr>
        <p:spPr>
          <a:xfrm>
            <a:off x="384730" y="3256885"/>
            <a:ext cx="1989985" cy="2031325"/>
          </a:xfrm>
          <a:prstGeom prst="rect">
            <a:avLst/>
          </a:prstGeom>
          <a:noFill/>
        </p:spPr>
        <p:txBody>
          <a:bodyPr wrap="square" rtlCol="0">
            <a:spAutoFit/>
          </a:bodyPr>
          <a:lstStyle/>
          <a:p>
            <a:r>
              <a:rPr lang="en-US" altLang="ja-JP" sz="1400" dirty="0" smtClean="0">
                <a:latin typeface="メイリオ" panose="020B0604030504040204" pitchFamily="50" charset="-128"/>
                <a:ea typeface="メイリオ" panose="020B0604030504040204" pitchFamily="50" charset="-128"/>
                <a:cs typeface="メイリオ" panose="020B0604030504040204" pitchFamily="50" charset="-128"/>
              </a:rPr>
              <a:t>4</a:t>
            </a:r>
            <a:r>
              <a:rPr lang="ja-JP" altLang="en-US" sz="1400" dirty="0" err="1">
                <a:latin typeface="メイリオ" panose="020B0604030504040204" pitchFamily="50" charset="-128"/>
                <a:ea typeface="メイリオ" panose="020B0604030504040204" pitchFamily="50" charset="-128"/>
                <a:cs typeface="メイリオ" panose="020B0604030504040204" pitchFamily="50" charset="-128"/>
              </a:rPr>
              <a:t>がつに</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なり、ひとつおにいさんおねえさんになりました。ねんしょうさんのてをやさしくつないでさくらをみにいきましたね。</a:t>
            </a:r>
          </a:p>
          <a:p>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さくらのしたでたべた</a:t>
            </a:r>
            <a:r>
              <a:rPr lang="ja-JP" altLang="en-US" sz="1400" dirty="0" err="1">
                <a:latin typeface="メイリオ" panose="020B0604030504040204" pitchFamily="50" charset="-128"/>
                <a:ea typeface="メイリオ" panose="020B0604030504040204" pitchFamily="50" charset="-128"/>
                <a:cs typeface="メイリオ" panose="020B0604030504040204" pitchFamily="50" charset="-128"/>
              </a:rPr>
              <a:t>おちゃと</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おかし、とてもおいしかったですね。</a:t>
            </a:r>
            <a:endParaRPr kumimoji="1"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1" name="角丸四角形 30"/>
          <p:cNvSpPr/>
          <p:nvPr/>
        </p:nvSpPr>
        <p:spPr>
          <a:xfrm>
            <a:off x="3542548" y="3149721"/>
            <a:ext cx="2998007" cy="2415718"/>
          </a:xfrm>
          <a:prstGeom prst="roundRect">
            <a:avLst>
              <a:gd name="adj" fmla="val 9557"/>
            </a:avLst>
          </a:prstGeom>
          <a:solidFill>
            <a:schemeClr val="bg1"/>
          </a:solidFill>
          <a:ln>
            <a:solidFill>
              <a:srgbClr val="00ABEB"/>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dirty="0"/>
          </a:p>
        </p:txBody>
      </p:sp>
      <p:sp>
        <p:nvSpPr>
          <p:cNvPr id="32" name="角丸四角形 31"/>
          <p:cNvSpPr/>
          <p:nvPr/>
        </p:nvSpPr>
        <p:spPr>
          <a:xfrm>
            <a:off x="290559" y="5969915"/>
            <a:ext cx="2998007" cy="2415718"/>
          </a:xfrm>
          <a:prstGeom prst="roundRect">
            <a:avLst>
              <a:gd name="adj" fmla="val 9557"/>
            </a:avLst>
          </a:prstGeom>
          <a:solidFill>
            <a:schemeClr val="bg1"/>
          </a:solidFill>
          <a:ln>
            <a:solidFill>
              <a:srgbClr val="CE9F7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3" name="角丸四角形 32"/>
          <p:cNvSpPr/>
          <p:nvPr/>
        </p:nvSpPr>
        <p:spPr>
          <a:xfrm>
            <a:off x="3542548" y="5969915"/>
            <a:ext cx="2998007" cy="2415718"/>
          </a:xfrm>
          <a:prstGeom prst="roundRect">
            <a:avLst>
              <a:gd name="adj" fmla="val 9557"/>
            </a:avLst>
          </a:prstGeom>
          <a:solidFill>
            <a:schemeClr val="bg1"/>
          </a:solidFill>
          <a:ln>
            <a:solidFill>
              <a:srgbClr val="4D7FA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 name="テキスト ボックス 12"/>
          <p:cNvSpPr txBox="1"/>
          <p:nvPr/>
        </p:nvSpPr>
        <p:spPr>
          <a:xfrm>
            <a:off x="3624436" y="3256885"/>
            <a:ext cx="1989985" cy="2246769"/>
          </a:xfrm>
          <a:prstGeom prst="rect">
            <a:avLst/>
          </a:prstGeom>
          <a:noFill/>
        </p:spPr>
        <p:txBody>
          <a:bodyPr wrap="square" rtlCol="0">
            <a:spAutoFit/>
          </a:bodyPr>
          <a:lstStyle/>
          <a:p>
            <a:r>
              <a:rPr lang="ja-JP" altLang="en-US" sz="1400" dirty="0" err="1" smtClean="0">
                <a:latin typeface="メイリオ" panose="020B0604030504040204" pitchFamily="50" charset="-128"/>
                <a:ea typeface="メイリオ" panose="020B0604030504040204" pitchFamily="50" charset="-128"/>
                <a:cs typeface="メイリオ" panose="020B0604030504040204" pitchFamily="50" charset="-128"/>
              </a:rPr>
              <a:t>なつは</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プールをたのしみました</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。はじめ</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はかおをつけられなかったこも</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、まいにち</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あそぶうちにかおつけができるようになりましたね。</a:t>
            </a:r>
          </a:p>
          <a:p>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おとまりほいくでは、かわあそびをしたり</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、キャンプファイヤー</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をたのしみました。</a:t>
            </a:r>
            <a:endParaRPr kumimoji="1"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4" name="テキスト ボックス 13"/>
          <p:cNvSpPr txBox="1"/>
          <p:nvPr/>
        </p:nvSpPr>
        <p:spPr>
          <a:xfrm>
            <a:off x="384730" y="6063432"/>
            <a:ext cx="1989985" cy="2246769"/>
          </a:xfrm>
          <a:prstGeom prst="rect">
            <a:avLst/>
          </a:prstGeom>
          <a:noFill/>
        </p:spPr>
        <p:txBody>
          <a:bodyPr wrap="square" rtlCol="0">
            <a:spAutoFit/>
          </a:bodyPr>
          <a:lstStyle/>
          <a:p>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えん</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そくでは、どんぐりやきれいなはっぱをたくさんひろいましたね。あきのおとしものをつかって</a:t>
            </a:r>
            <a:r>
              <a:rPr lang="ja-JP" altLang="en-US" sz="1400" dirty="0" err="1">
                <a:latin typeface="メイリオ" panose="020B0604030504040204" pitchFamily="50" charset="-128"/>
                <a:ea typeface="メイリオ" panose="020B0604030504040204" pitchFamily="50" charset="-128"/>
                <a:cs typeface="メイリオ" panose="020B0604030504040204" pitchFamily="50" charset="-128"/>
              </a:rPr>
              <a:t>えを</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かいたり、おうちをつくることをたのしみました。うんどうかいはリレーのれんしゅうをがんばりました</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a:t>
            </a:r>
            <a:endParaRPr kumimoji="1"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15" name="テキスト ボックス 14"/>
          <p:cNvSpPr txBox="1"/>
          <p:nvPr/>
        </p:nvSpPr>
        <p:spPr>
          <a:xfrm>
            <a:off x="3624436" y="6063432"/>
            <a:ext cx="1989985" cy="2246769"/>
          </a:xfrm>
          <a:prstGeom prst="rect">
            <a:avLst/>
          </a:prstGeom>
          <a:noFill/>
        </p:spPr>
        <p:txBody>
          <a:bodyPr wrap="square" rtlCol="0">
            <a:spAutoFit/>
          </a:bodyPr>
          <a:lstStyle/>
          <a:p>
            <a:r>
              <a:rPr kumimoji="1"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はじめてみるゆきに、みんなだいこうふん！ゆきだるまをつくったり、ソリあそびをしたり、たくさんたのしみましたね。おしょうがつにはおもちつきたいかいで</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、できたてのおもちをみんなでおいしくたべました。</a:t>
            </a:r>
            <a:endParaRPr kumimoji="1" lang="en-US" altLang="ja-JP" sz="1400" dirty="0" smtClean="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38" name="正方形/長方形 37"/>
          <p:cNvSpPr/>
          <p:nvPr/>
        </p:nvSpPr>
        <p:spPr>
          <a:xfrm>
            <a:off x="252910" y="2288102"/>
            <a:ext cx="6345784" cy="623701"/>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テキスト ボックス 2"/>
          <p:cNvSpPr txBox="1"/>
          <p:nvPr/>
        </p:nvSpPr>
        <p:spPr>
          <a:xfrm>
            <a:off x="962503" y="2339977"/>
            <a:ext cx="4932994" cy="523220"/>
          </a:xfrm>
          <a:prstGeom prst="rect">
            <a:avLst/>
          </a:prstGeom>
          <a:noFill/>
        </p:spPr>
        <p:txBody>
          <a:bodyPr wrap="none" rtlCol="0">
            <a:spAutoFit/>
          </a:bodyPr>
          <a:lstStyle/>
          <a:p>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さくら</a:t>
            </a:r>
            <a:r>
              <a:rPr lang="ja-JP" altLang="en-US" sz="1400" dirty="0" err="1" smtClean="0">
                <a:latin typeface="メイリオ" panose="020B0604030504040204" pitchFamily="50" charset="-128"/>
                <a:ea typeface="メイリオ" panose="020B0604030504040204" pitchFamily="50" charset="-128"/>
                <a:cs typeface="メイリオ" panose="020B0604030504040204" pitchFamily="50" charset="-128"/>
              </a:rPr>
              <a:t>ぐ</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み</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のみなさん、ごそつえんおめでとうございます。</a:t>
            </a:r>
          </a:p>
          <a:p>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みなさんとはいろいろなことをたのしみましたね。</a:t>
            </a:r>
            <a:endParaRPr kumimoji="1"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40" name="正方形/長方形 39"/>
          <p:cNvSpPr/>
          <p:nvPr/>
        </p:nvSpPr>
        <p:spPr>
          <a:xfrm>
            <a:off x="259177" y="8744454"/>
            <a:ext cx="6333248" cy="1046302"/>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 name="テキスト ボックス 15"/>
          <p:cNvSpPr txBox="1"/>
          <p:nvPr/>
        </p:nvSpPr>
        <p:spPr>
          <a:xfrm>
            <a:off x="259307" y="8794270"/>
            <a:ext cx="6339386" cy="954107"/>
          </a:xfrm>
          <a:prstGeom prst="rect">
            <a:avLst/>
          </a:prstGeom>
          <a:noFill/>
        </p:spPr>
        <p:txBody>
          <a:bodyPr wrap="square" rtlCol="0">
            <a:spAutoFit/>
          </a:bodyPr>
          <a:lstStyle/>
          <a:p>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たくさん</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のものをみて、ともだちとあそんで、</a:t>
            </a:r>
            <a:r>
              <a:rPr lang="ja-JP" altLang="en-US" sz="1400" dirty="0" err="1">
                <a:latin typeface="メイリオ" panose="020B0604030504040204" pitchFamily="50" charset="-128"/>
                <a:ea typeface="メイリオ" panose="020B0604030504040204" pitchFamily="50" charset="-128"/>
                <a:cs typeface="メイリオ" panose="020B0604030504040204" pitchFamily="50" charset="-128"/>
              </a:rPr>
              <a:t>えほんを</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たくさんよんで、みなさんはおおきくりっぱになりました</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。がっ</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こうにいくと、あたらしいともだちができたり、べんきょうがはじまります</a:t>
            </a:r>
            <a:r>
              <a:rPr lang="ja-JP" altLang="en-US" sz="1400" dirty="0" smtClean="0">
                <a:latin typeface="メイリオ" panose="020B0604030504040204" pitchFamily="50" charset="-128"/>
                <a:ea typeface="メイリオ" panose="020B0604030504040204" pitchFamily="50" charset="-128"/>
                <a:cs typeface="メイリオ" panose="020B0604030504040204" pitchFamily="50" charset="-128"/>
              </a:rPr>
              <a:t>。まいにちを</a:t>
            </a:r>
            <a:r>
              <a:rPr lang="ja-JP" altLang="en-US" sz="1400" dirty="0">
                <a:latin typeface="メイリオ" panose="020B0604030504040204" pitchFamily="50" charset="-128"/>
                <a:ea typeface="メイリオ" panose="020B0604030504040204" pitchFamily="50" charset="-128"/>
                <a:cs typeface="メイリオ" panose="020B0604030504040204" pitchFamily="50" charset="-128"/>
              </a:rPr>
              <a:t>たのしんで、げんきなしょうがっこうのおにいさんおねえさんになってください。</a:t>
            </a:r>
            <a:endParaRPr kumimoji="1" lang="ja-JP" altLang="en-US" sz="1400" dirty="0">
              <a:latin typeface="メイリオ" panose="020B0604030504040204" pitchFamily="50" charset="-128"/>
              <a:ea typeface="メイリオ" panose="020B0604030504040204" pitchFamily="50" charset="-128"/>
              <a:cs typeface="メイリオ" panose="020B0604030504040204" pitchFamily="50" charset="-128"/>
            </a:endParaRPr>
          </a:p>
        </p:txBody>
      </p:sp>
      <p:sp>
        <p:nvSpPr>
          <p:cNvPr id="26" name="サブタイトル 2"/>
          <p:cNvSpPr txBox="1">
            <a:spLocks/>
          </p:cNvSpPr>
          <p:nvPr/>
        </p:nvSpPr>
        <p:spPr>
          <a:xfrm>
            <a:off x="2237480" y="3256885"/>
            <a:ext cx="1051086" cy="711200"/>
          </a:xfrm>
          <a:prstGeom prst="rect">
            <a:avLst/>
          </a:prstGeom>
        </p:spPr>
        <p:txBody>
          <a:bodyPr/>
          <a:lst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None/>
            </a:pPr>
            <a:r>
              <a:rPr lang="ja-JP" altLang="en-US" dirty="0" smtClean="0">
                <a:solidFill>
                  <a:srgbClr val="EA6389"/>
                </a:solidFill>
                <a:latin typeface="AR Pゴシック体S" panose="020B0A00000000000000" pitchFamily="50" charset="-128"/>
                <a:ea typeface="AR Pゴシック体S" panose="020B0A00000000000000" pitchFamily="50" charset="-128"/>
              </a:rPr>
              <a:t>はる</a:t>
            </a:r>
            <a:endParaRPr lang="ja-JP" altLang="en-US" dirty="0">
              <a:solidFill>
                <a:srgbClr val="EA6389"/>
              </a:solidFill>
              <a:latin typeface="AR Pゴシック体S" panose="020B0A00000000000000" pitchFamily="50" charset="-128"/>
              <a:ea typeface="AR Pゴシック体S" panose="020B0A00000000000000" pitchFamily="50" charset="-128"/>
            </a:endParaRPr>
          </a:p>
        </p:txBody>
      </p:sp>
      <p:sp>
        <p:nvSpPr>
          <p:cNvPr id="27" name="サブタイトル 2"/>
          <p:cNvSpPr txBox="1">
            <a:spLocks/>
          </p:cNvSpPr>
          <p:nvPr/>
        </p:nvSpPr>
        <p:spPr>
          <a:xfrm>
            <a:off x="5489469" y="3256885"/>
            <a:ext cx="1051086" cy="711200"/>
          </a:xfrm>
          <a:prstGeom prst="rect">
            <a:avLst/>
          </a:prstGeom>
        </p:spPr>
        <p:txBody>
          <a:bodyPr/>
          <a:lst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None/>
            </a:pPr>
            <a:r>
              <a:rPr lang="ja-JP" altLang="en-US" dirty="0" smtClean="0">
                <a:solidFill>
                  <a:srgbClr val="00ABEB"/>
                </a:solidFill>
                <a:latin typeface="AR Pゴシック体S" panose="020B0A00000000000000" pitchFamily="50" charset="-128"/>
                <a:ea typeface="AR Pゴシック体S" panose="020B0A00000000000000" pitchFamily="50" charset="-128"/>
              </a:rPr>
              <a:t>なつ</a:t>
            </a:r>
            <a:endParaRPr lang="ja-JP" altLang="en-US" dirty="0">
              <a:solidFill>
                <a:srgbClr val="00ABEB"/>
              </a:solidFill>
              <a:latin typeface="AR Pゴシック体S" panose="020B0A00000000000000" pitchFamily="50" charset="-128"/>
              <a:ea typeface="AR Pゴシック体S" panose="020B0A00000000000000" pitchFamily="50" charset="-128"/>
            </a:endParaRPr>
          </a:p>
        </p:txBody>
      </p:sp>
      <p:sp>
        <p:nvSpPr>
          <p:cNvPr id="34" name="サブタイトル 2"/>
          <p:cNvSpPr txBox="1">
            <a:spLocks/>
          </p:cNvSpPr>
          <p:nvPr/>
        </p:nvSpPr>
        <p:spPr>
          <a:xfrm>
            <a:off x="2237480" y="6063432"/>
            <a:ext cx="1051086" cy="711200"/>
          </a:xfrm>
          <a:prstGeom prst="rect">
            <a:avLst/>
          </a:prstGeom>
        </p:spPr>
        <p:txBody>
          <a:bodyPr/>
          <a:lst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None/>
            </a:pPr>
            <a:r>
              <a:rPr lang="ja-JP" altLang="en-US" dirty="0" smtClean="0">
                <a:solidFill>
                  <a:srgbClr val="CE9F79"/>
                </a:solidFill>
                <a:latin typeface="AR Pゴシック体S" panose="020B0A00000000000000" pitchFamily="50" charset="-128"/>
                <a:ea typeface="AR Pゴシック体S" panose="020B0A00000000000000" pitchFamily="50" charset="-128"/>
              </a:rPr>
              <a:t>あき</a:t>
            </a:r>
            <a:endParaRPr lang="ja-JP" altLang="en-US" dirty="0">
              <a:solidFill>
                <a:srgbClr val="CE9F79"/>
              </a:solidFill>
              <a:latin typeface="AR Pゴシック体S" panose="020B0A00000000000000" pitchFamily="50" charset="-128"/>
              <a:ea typeface="AR Pゴシック体S" panose="020B0A00000000000000" pitchFamily="50" charset="-128"/>
            </a:endParaRPr>
          </a:p>
        </p:txBody>
      </p:sp>
      <p:sp>
        <p:nvSpPr>
          <p:cNvPr id="35" name="サブタイトル 2"/>
          <p:cNvSpPr txBox="1">
            <a:spLocks/>
          </p:cNvSpPr>
          <p:nvPr/>
        </p:nvSpPr>
        <p:spPr>
          <a:xfrm>
            <a:off x="5489469" y="6063432"/>
            <a:ext cx="1051086" cy="711200"/>
          </a:xfrm>
          <a:prstGeom prst="rect">
            <a:avLst/>
          </a:prstGeom>
        </p:spPr>
        <p:txBody>
          <a:bodyPr/>
          <a:lst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a:lstStyle>
          <a:p>
            <a:pPr marL="0" indent="0">
              <a:buNone/>
            </a:pPr>
            <a:r>
              <a:rPr lang="ja-JP" altLang="en-US" dirty="0" smtClean="0">
                <a:solidFill>
                  <a:srgbClr val="4D7FA9"/>
                </a:solidFill>
                <a:latin typeface="AR Pゴシック体S" panose="020B0A00000000000000" pitchFamily="50" charset="-128"/>
                <a:ea typeface="AR Pゴシック体S" panose="020B0A00000000000000" pitchFamily="50" charset="-128"/>
              </a:rPr>
              <a:t>ふゆ</a:t>
            </a:r>
            <a:endParaRPr lang="ja-JP" altLang="en-US" dirty="0">
              <a:solidFill>
                <a:srgbClr val="4D7FA9"/>
              </a:solidFill>
              <a:latin typeface="AR Pゴシック体S" panose="020B0A00000000000000" pitchFamily="50" charset="-128"/>
              <a:ea typeface="AR Pゴシック体S" panose="020B0A00000000000000" pitchFamily="50" charset="-128"/>
            </a:endParaRPr>
          </a:p>
        </p:txBody>
      </p:sp>
      <p:sp>
        <p:nvSpPr>
          <p:cNvPr id="36" name="正方形/長方形 35"/>
          <p:cNvSpPr/>
          <p:nvPr/>
        </p:nvSpPr>
        <p:spPr>
          <a:xfrm>
            <a:off x="2317565" y="3958560"/>
            <a:ext cx="797110" cy="157927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smtClean="0"/>
              <a:t>写真</a:t>
            </a:r>
            <a:endParaRPr kumimoji="1" lang="ja-JP" altLang="en-US" dirty="0"/>
          </a:p>
        </p:txBody>
      </p:sp>
      <p:sp>
        <p:nvSpPr>
          <p:cNvPr id="37" name="正方形/長方形 36"/>
          <p:cNvSpPr/>
          <p:nvPr/>
        </p:nvSpPr>
        <p:spPr>
          <a:xfrm>
            <a:off x="5568291" y="3958560"/>
            <a:ext cx="797110" cy="157927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smtClean="0"/>
              <a:t>写真</a:t>
            </a:r>
            <a:endParaRPr kumimoji="1" lang="ja-JP" altLang="en-US" dirty="0"/>
          </a:p>
        </p:txBody>
      </p:sp>
      <p:sp>
        <p:nvSpPr>
          <p:cNvPr id="39" name="正方形/長方形 38"/>
          <p:cNvSpPr/>
          <p:nvPr/>
        </p:nvSpPr>
        <p:spPr>
          <a:xfrm>
            <a:off x="2317565" y="6774632"/>
            <a:ext cx="797110" cy="157927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smtClean="0"/>
              <a:t>写真</a:t>
            </a:r>
            <a:endParaRPr kumimoji="1" lang="ja-JP" altLang="en-US" dirty="0"/>
          </a:p>
        </p:txBody>
      </p:sp>
      <p:sp>
        <p:nvSpPr>
          <p:cNvPr id="41" name="正方形/長方形 40"/>
          <p:cNvSpPr/>
          <p:nvPr/>
        </p:nvSpPr>
        <p:spPr>
          <a:xfrm>
            <a:off x="5568291" y="6774632"/>
            <a:ext cx="797110" cy="157927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dirty="0" smtClean="0"/>
              <a:t>写真</a:t>
            </a:r>
            <a:endParaRPr kumimoji="1" lang="ja-JP" altLang="en-US" dirty="0"/>
          </a:p>
        </p:txBody>
      </p:sp>
    </p:spTree>
    <p:extLst>
      <p:ext uri="{BB962C8B-B14F-4D97-AF65-F5344CB8AC3E}">
        <p14:creationId xmlns:p14="http://schemas.microsoft.com/office/powerpoint/2010/main" val="3399923146"/>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509</TotalTime>
  <Words>298</Words>
  <Application>Microsoft Office PowerPoint</Application>
  <PresentationFormat>A4 210 x 297 mm</PresentationFormat>
  <Paragraphs>36</Paragraphs>
  <Slides>4</Slides>
  <Notes>0</Notes>
  <HiddenSlides>0</HiddenSlides>
  <MMClips>0</MMClips>
  <ScaleCrop>false</ScaleCrop>
  <HeadingPairs>
    <vt:vector size="4" baseType="variant">
      <vt:variant>
        <vt:lpstr>テーマ</vt:lpstr>
      </vt:variant>
      <vt:variant>
        <vt:i4>1</vt:i4>
      </vt:variant>
      <vt:variant>
        <vt:lpstr>スライド タイトル</vt:lpstr>
      </vt:variant>
      <vt:variant>
        <vt:i4>4</vt:i4>
      </vt:variant>
    </vt:vector>
  </HeadingPairs>
  <TitlesOfParts>
    <vt:vector size="5" baseType="lpstr">
      <vt:lpstr>Office ​​テーマ</vt:lpstr>
      <vt:lpstr>平成２７年度 卒園文集</vt:lpstr>
      <vt:lpstr>あおた　ひろの</vt:lpstr>
      <vt:lpstr>PowerPoint プレゼンテーション</vt:lpstr>
      <vt:lpstr>さくらぐみ せんせいたちからの メッセージ</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平成２７年度 卒園文集</dc:title>
  <dc:creator>豊島 直子</dc:creator>
  <cp:lastModifiedBy>豊島 直子</cp:lastModifiedBy>
  <cp:revision>32</cp:revision>
  <dcterms:created xsi:type="dcterms:W3CDTF">2015-12-14T07:24:07Z</dcterms:created>
  <dcterms:modified xsi:type="dcterms:W3CDTF">2015-12-15T11:02:37Z</dcterms:modified>
</cp:coreProperties>
</file>

<file path=docProps/thumbnail.jpeg>
</file>