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0691813" cy="7559675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CF01"/>
    <a:srgbClr val="FFB3D1"/>
    <a:srgbClr val="D685B0"/>
    <a:srgbClr val="F1D7E5"/>
    <a:srgbClr val="D78114"/>
    <a:srgbClr val="A0C238"/>
    <a:srgbClr val="00A5E7"/>
    <a:srgbClr val="FF9A66"/>
    <a:srgbClr val="FFEBB4"/>
    <a:srgbClr val="B4C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0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献立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00621414"/>
              </p:ext>
            </p:extLst>
          </p:nvPr>
        </p:nvGraphicFramePr>
        <p:xfrm>
          <a:off x="110880" y="611692"/>
          <a:ext cx="10427355" cy="65268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5471"/>
                <a:gridCol w="2085471"/>
                <a:gridCol w="2085471"/>
                <a:gridCol w="2085471"/>
                <a:gridCol w="2085471"/>
              </a:tblGrid>
              <a:tr h="36547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月曜日</a:t>
                      </a:r>
                      <a:endParaRPr kumimoji="1" lang="ja-JP" altLang="en-US" sz="18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85B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火曜日</a:t>
                      </a:r>
                      <a:endParaRPr kumimoji="1" lang="ja-JP" altLang="en-US" sz="18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F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水曜日</a:t>
                      </a:r>
                      <a:endParaRPr kumimoji="1" lang="ja-JP" altLang="en-US" sz="18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5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木曜日</a:t>
                      </a:r>
                      <a:endParaRPr kumimoji="1" lang="ja-JP" altLang="en-US" sz="18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0C23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金曜日</a:t>
                      </a:r>
                      <a:endParaRPr kumimoji="1" lang="ja-JP" altLang="en-US" sz="18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8114"/>
                    </a:solidFill>
                  </a:tcPr>
                </a:tc>
              </a:tr>
              <a:tr h="1232212">
                <a:tc>
                  <a:txBody>
                    <a:bodyPr/>
                    <a:lstStyle/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2212">
                <a:tc>
                  <a:txBody>
                    <a:bodyPr/>
                    <a:lstStyle/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2212">
                <a:tc>
                  <a:txBody>
                    <a:bodyPr/>
                    <a:lstStyle/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2212">
                <a:tc>
                  <a:txBody>
                    <a:bodyPr/>
                    <a:lstStyle/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2212">
                <a:tc>
                  <a:txBody>
                    <a:bodyPr/>
                    <a:lstStyle/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角丸四角形 6"/>
          <p:cNvSpPr/>
          <p:nvPr userDrawn="1"/>
        </p:nvSpPr>
        <p:spPr>
          <a:xfrm>
            <a:off x="147197" y="1071206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角丸四角形 7"/>
          <p:cNvSpPr/>
          <p:nvPr userDrawn="1"/>
        </p:nvSpPr>
        <p:spPr>
          <a:xfrm>
            <a:off x="2220441" y="1071206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1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角丸四角形 8"/>
          <p:cNvSpPr/>
          <p:nvPr userDrawn="1"/>
        </p:nvSpPr>
        <p:spPr>
          <a:xfrm>
            <a:off x="4314550" y="1071206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1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 userDrawn="1"/>
        </p:nvSpPr>
        <p:spPr>
          <a:xfrm>
            <a:off x="6407432" y="1071206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角丸四角形 10"/>
          <p:cNvSpPr/>
          <p:nvPr userDrawn="1"/>
        </p:nvSpPr>
        <p:spPr>
          <a:xfrm>
            <a:off x="8494019" y="1071206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角丸四角形 11"/>
          <p:cNvSpPr/>
          <p:nvPr userDrawn="1"/>
        </p:nvSpPr>
        <p:spPr>
          <a:xfrm>
            <a:off x="165303" y="2297544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角丸四角形 12"/>
          <p:cNvSpPr/>
          <p:nvPr userDrawn="1"/>
        </p:nvSpPr>
        <p:spPr>
          <a:xfrm>
            <a:off x="2238547" y="2297544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角丸四角形 13"/>
          <p:cNvSpPr/>
          <p:nvPr userDrawn="1"/>
        </p:nvSpPr>
        <p:spPr>
          <a:xfrm>
            <a:off x="4332656" y="2297544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角丸四角形 14"/>
          <p:cNvSpPr/>
          <p:nvPr userDrawn="1"/>
        </p:nvSpPr>
        <p:spPr>
          <a:xfrm>
            <a:off x="6407432" y="2297544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角丸四角形 15"/>
          <p:cNvSpPr/>
          <p:nvPr userDrawn="1"/>
        </p:nvSpPr>
        <p:spPr>
          <a:xfrm>
            <a:off x="8494019" y="2297544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角丸四角形 16"/>
          <p:cNvSpPr/>
          <p:nvPr userDrawn="1"/>
        </p:nvSpPr>
        <p:spPr>
          <a:xfrm>
            <a:off x="147197" y="3522608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角丸四角形 17"/>
          <p:cNvSpPr/>
          <p:nvPr userDrawn="1"/>
        </p:nvSpPr>
        <p:spPr>
          <a:xfrm>
            <a:off x="2220441" y="3522608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角丸四角形 18"/>
          <p:cNvSpPr/>
          <p:nvPr userDrawn="1"/>
        </p:nvSpPr>
        <p:spPr>
          <a:xfrm>
            <a:off x="4314550" y="3522608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角丸四角形 19"/>
          <p:cNvSpPr/>
          <p:nvPr userDrawn="1"/>
        </p:nvSpPr>
        <p:spPr>
          <a:xfrm>
            <a:off x="6407432" y="3522608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角丸四角形 20"/>
          <p:cNvSpPr/>
          <p:nvPr userDrawn="1"/>
        </p:nvSpPr>
        <p:spPr>
          <a:xfrm>
            <a:off x="8494019" y="3522608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角丸四角形 21"/>
          <p:cNvSpPr/>
          <p:nvPr userDrawn="1"/>
        </p:nvSpPr>
        <p:spPr>
          <a:xfrm>
            <a:off x="156250" y="4762934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角丸四角形 22"/>
          <p:cNvSpPr/>
          <p:nvPr userDrawn="1"/>
        </p:nvSpPr>
        <p:spPr>
          <a:xfrm>
            <a:off x="2229494" y="4762934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角丸四角形 23"/>
          <p:cNvSpPr/>
          <p:nvPr userDrawn="1"/>
        </p:nvSpPr>
        <p:spPr>
          <a:xfrm>
            <a:off x="4323603" y="4762934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角丸四角形 24"/>
          <p:cNvSpPr/>
          <p:nvPr userDrawn="1"/>
        </p:nvSpPr>
        <p:spPr>
          <a:xfrm>
            <a:off x="6416485" y="4762934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6" name="角丸四角形 25"/>
          <p:cNvSpPr/>
          <p:nvPr userDrawn="1"/>
        </p:nvSpPr>
        <p:spPr>
          <a:xfrm>
            <a:off x="8503072" y="4762934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角丸四角形 26"/>
          <p:cNvSpPr/>
          <p:nvPr userDrawn="1"/>
        </p:nvSpPr>
        <p:spPr>
          <a:xfrm>
            <a:off x="147197" y="5989272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角丸四角形 27"/>
          <p:cNvSpPr/>
          <p:nvPr userDrawn="1"/>
        </p:nvSpPr>
        <p:spPr>
          <a:xfrm>
            <a:off x="2220441" y="5989272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角丸四角形 28"/>
          <p:cNvSpPr/>
          <p:nvPr userDrawn="1"/>
        </p:nvSpPr>
        <p:spPr>
          <a:xfrm>
            <a:off x="4314550" y="5989272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角丸四角形 29"/>
          <p:cNvSpPr/>
          <p:nvPr userDrawn="1"/>
        </p:nvSpPr>
        <p:spPr>
          <a:xfrm>
            <a:off x="6407432" y="5989272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角丸四角形 30"/>
          <p:cNvSpPr/>
          <p:nvPr userDrawn="1"/>
        </p:nvSpPr>
        <p:spPr>
          <a:xfrm>
            <a:off x="8494019" y="5989272"/>
            <a:ext cx="442754" cy="2250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図プレースホルダー 32"/>
          <p:cNvSpPr>
            <a:spLocks noGrp="1"/>
          </p:cNvSpPr>
          <p:nvPr>
            <p:ph type="pic" sz="quarter" idx="10" hasCustomPrompt="1"/>
          </p:nvPr>
        </p:nvSpPr>
        <p:spPr>
          <a:xfrm>
            <a:off x="167203" y="1386878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34" name="図プレースホルダー 32"/>
          <p:cNvSpPr>
            <a:spLocks noGrp="1"/>
          </p:cNvSpPr>
          <p:nvPr>
            <p:ph type="pic" sz="quarter" idx="11" hasCustomPrompt="1"/>
          </p:nvPr>
        </p:nvSpPr>
        <p:spPr>
          <a:xfrm>
            <a:off x="2242273" y="1386878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35" name="図プレースホルダー 32"/>
          <p:cNvSpPr>
            <a:spLocks noGrp="1"/>
          </p:cNvSpPr>
          <p:nvPr>
            <p:ph type="pic" sz="quarter" idx="12" hasCustomPrompt="1"/>
          </p:nvPr>
        </p:nvSpPr>
        <p:spPr>
          <a:xfrm>
            <a:off x="4337023" y="1386878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36" name="図プレースホルダー 32"/>
          <p:cNvSpPr>
            <a:spLocks noGrp="1"/>
          </p:cNvSpPr>
          <p:nvPr>
            <p:ph type="pic" sz="quarter" idx="13" hasCustomPrompt="1"/>
          </p:nvPr>
        </p:nvSpPr>
        <p:spPr>
          <a:xfrm>
            <a:off x="6420978" y="1386878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37" name="図プレースホルダー 32"/>
          <p:cNvSpPr>
            <a:spLocks noGrp="1"/>
          </p:cNvSpPr>
          <p:nvPr>
            <p:ph type="pic" sz="quarter" idx="14" hasCustomPrompt="1"/>
          </p:nvPr>
        </p:nvSpPr>
        <p:spPr>
          <a:xfrm>
            <a:off x="8507565" y="1386878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38" name="図プレースホルダー 32"/>
          <p:cNvSpPr>
            <a:spLocks noGrp="1"/>
          </p:cNvSpPr>
          <p:nvPr>
            <p:ph type="pic" sz="quarter" idx="15" hasCustomPrompt="1"/>
          </p:nvPr>
        </p:nvSpPr>
        <p:spPr>
          <a:xfrm>
            <a:off x="167203" y="2614092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39" name="図プレースホルダー 32"/>
          <p:cNvSpPr>
            <a:spLocks noGrp="1"/>
          </p:cNvSpPr>
          <p:nvPr>
            <p:ph type="pic" sz="quarter" idx="16" hasCustomPrompt="1"/>
          </p:nvPr>
        </p:nvSpPr>
        <p:spPr>
          <a:xfrm>
            <a:off x="2242273" y="2614092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40" name="図プレースホルダー 32"/>
          <p:cNvSpPr>
            <a:spLocks noGrp="1"/>
          </p:cNvSpPr>
          <p:nvPr>
            <p:ph type="pic" sz="quarter" idx="17" hasCustomPrompt="1"/>
          </p:nvPr>
        </p:nvSpPr>
        <p:spPr>
          <a:xfrm>
            <a:off x="4337023" y="2614092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41" name="図プレースホルダー 32"/>
          <p:cNvSpPr>
            <a:spLocks noGrp="1"/>
          </p:cNvSpPr>
          <p:nvPr>
            <p:ph type="pic" sz="quarter" idx="18" hasCustomPrompt="1"/>
          </p:nvPr>
        </p:nvSpPr>
        <p:spPr>
          <a:xfrm>
            <a:off x="6420978" y="2614092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42" name="図プレースホルダー 32"/>
          <p:cNvSpPr>
            <a:spLocks noGrp="1"/>
          </p:cNvSpPr>
          <p:nvPr>
            <p:ph type="pic" sz="quarter" idx="19" hasCustomPrompt="1"/>
          </p:nvPr>
        </p:nvSpPr>
        <p:spPr>
          <a:xfrm>
            <a:off x="8507565" y="2614092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43" name="図プレースホルダー 32"/>
          <p:cNvSpPr>
            <a:spLocks noGrp="1"/>
          </p:cNvSpPr>
          <p:nvPr>
            <p:ph type="pic" sz="quarter" idx="20" hasCustomPrompt="1"/>
          </p:nvPr>
        </p:nvSpPr>
        <p:spPr>
          <a:xfrm>
            <a:off x="167203" y="3841306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44" name="図プレースホルダー 32"/>
          <p:cNvSpPr>
            <a:spLocks noGrp="1"/>
          </p:cNvSpPr>
          <p:nvPr>
            <p:ph type="pic" sz="quarter" idx="21" hasCustomPrompt="1"/>
          </p:nvPr>
        </p:nvSpPr>
        <p:spPr>
          <a:xfrm>
            <a:off x="2242273" y="3841306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45" name="図プレースホルダー 32"/>
          <p:cNvSpPr>
            <a:spLocks noGrp="1"/>
          </p:cNvSpPr>
          <p:nvPr>
            <p:ph type="pic" sz="quarter" idx="22" hasCustomPrompt="1"/>
          </p:nvPr>
        </p:nvSpPr>
        <p:spPr>
          <a:xfrm>
            <a:off x="4337023" y="3841306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46" name="図プレースホルダー 32"/>
          <p:cNvSpPr>
            <a:spLocks noGrp="1"/>
          </p:cNvSpPr>
          <p:nvPr>
            <p:ph type="pic" sz="quarter" idx="23" hasCustomPrompt="1"/>
          </p:nvPr>
        </p:nvSpPr>
        <p:spPr>
          <a:xfrm>
            <a:off x="6420978" y="3841306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47" name="図プレースホルダー 32"/>
          <p:cNvSpPr>
            <a:spLocks noGrp="1"/>
          </p:cNvSpPr>
          <p:nvPr>
            <p:ph type="pic" sz="quarter" idx="24" hasCustomPrompt="1"/>
          </p:nvPr>
        </p:nvSpPr>
        <p:spPr>
          <a:xfrm>
            <a:off x="8507565" y="3841306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48" name="図プレースホルダー 32"/>
          <p:cNvSpPr>
            <a:spLocks noGrp="1"/>
          </p:cNvSpPr>
          <p:nvPr>
            <p:ph type="pic" sz="quarter" idx="25" hasCustomPrompt="1"/>
          </p:nvPr>
        </p:nvSpPr>
        <p:spPr>
          <a:xfrm>
            <a:off x="167203" y="5083288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49" name="図プレースホルダー 32"/>
          <p:cNvSpPr>
            <a:spLocks noGrp="1"/>
          </p:cNvSpPr>
          <p:nvPr>
            <p:ph type="pic" sz="quarter" idx="26" hasCustomPrompt="1"/>
          </p:nvPr>
        </p:nvSpPr>
        <p:spPr>
          <a:xfrm>
            <a:off x="2242273" y="5083288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50" name="図プレースホルダー 32"/>
          <p:cNvSpPr>
            <a:spLocks noGrp="1"/>
          </p:cNvSpPr>
          <p:nvPr>
            <p:ph type="pic" sz="quarter" idx="27" hasCustomPrompt="1"/>
          </p:nvPr>
        </p:nvSpPr>
        <p:spPr>
          <a:xfrm>
            <a:off x="4337023" y="5083288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51" name="図プレースホルダー 32"/>
          <p:cNvSpPr>
            <a:spLocks noGrp="1"/>
          </p:cNvSpPr>
          <p:nvPr>
            <p:ph type="pic" sz="quarter" idx="28" hasCustomPrompt="1"/>
          </p:nvPr>
        </p:nvSpPr>
        <p:spPr>
          <a:xfrm>
            <a:off x="6420978" y="5083288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52" name="図プレースホルダー 32"/>
          <p:cNvSpPr>
            <a:spLocks noGrp="1"/>
          </p:cNvSpPr>
          <p:nvPr>
            <p:ph type="pic" sz="quarter" idx="29" hasCustomPrompt="1"/>
          </p:nvPr>
        </p:nvSpPr>
        <p:spPr>
          <a:xfrm>
            <a:off x="8507565" y="5083288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53" name="図プレースホルダー 32"/>
          <p:cNvSpPr>
            <a:spLocks noGrp="1"/>
          </p:cNvSpPr>
          <p:nvPr>
            <p:ph type="pic" sz="quarter" idx="30" hasCustomPrompt="1"/>
          </p:nvPr>
        </p:nvSpPr>
        <p:spPr>
          <a:xfrm>
            <a:off x="167203" y="6305976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54" name="図プレースホルダー 32"/>
          <p:cNvSpPr>
            <a:spLocks noGrp="1"/>
          </p:cNvSpPr>
          <p:nvPr>
            <p:ph type="pic" sz="quarter" idx="31" hasCustomPrompt="1"/>
          </p:nvPr>
        </p:nvSpPr>
        <p:spPr>
          <a:xfrm>
            <a:off x="2242273" y="6305976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55" name="図プレースホルダー 32"/>
          <p:cNvSpPr>
            <a:spLocks noGrp="1"/>
          </p:cNvSpPr>
          <p:nvPr>
            <p:ph type="pic" sz="quarter" idx="32" hasCustomPrompt="1"/>
          </p:nvPr>
        </p:nvSpPr>
        <p:spPr>
          <a:xfrm>
            <a:off x="4337023" y="6305976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56" name="図プレースホルダー 32"/>
          <p:cNvSpPr>
            <a:spLocks noGrp="1"/>
          </p:cNvSpPr>
          <p:nvPr>
            <p:ph type="pic" sz="quarter" idx="33" hasCustomPrompt="1"/>
          </p:nvPr>
        </p:nvSpPr>
        <p:spPr>
          <a:xfrm>
            <a:off x="6420978" y="6305976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57" name="図プレースホルダー 32"/>
          <p:cNvSpPr>
            <a:spLocks noGrp="1"/>
          </p:cNvSpPr>
          <p:nvPr>
            <p:ph type="pic" sz="quarter" idx="34" hasCustomPrompt="1"/>
          </p:nvPr>
        </p:nvSpPr>
        <p:spPr>
          <a:xfrm>
            <a:off x="8507565" y="6305976"/>
            <a:ext cx="1103188" cy="7762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35"/>
          </p:nvPr>
        </p:nvSpPr>
        <p:spPr>
          <a:xfrm>
            <a:off x="699270" y="1063162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60" name="テキスト プレースホルダー 2"/>
          <p:cNvSpPr>
            <a:spLocks noGrp="1"/>
          </p:cNvSpPr>
          <p:nvPr>
            <p:ph type="body" sz="quarter" idx="36"/>
          </p:nvPr>
        </p:nvSpPr>
        <p:spPr>
          <a:xfrm>
            <a:off x="2779567" y="1063162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61" name="テキスト プレースホルダー 2"/>
          <p:cNvSpPr>
            <a:spLocks noGrp="1"/>
          </p:cNvSpPr>
          <p:nvPr>
            <p:ph type="body" sz="quarter" idx="37"/>
          </p:nvPr>
        </p:nvSpPr>
        <p:spPr>
          <a:xfrm>
            <a:off x="4877970" y="1063162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62" name="テキスト プレースホルダー 2"/>
          <p:cNvSpPr>
            <a:spLocks noGrp="1"/>
          </p:cNvSpPr>
          <p:nvPr>
            <p:ph type="body" sz="quarter" idx="38"/>
          </p:nvPr>
        </p:nvSpPr>
        <p:spPr>
          <a:xfrm>
            <a:off x="6956745" y="1063162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63" name="テキスト プレースホルダー 2"/>
          <p:cNvSpPr>
            <a:spLocks noGrp="1"/>
          </p:cNvSpPr>
          <p:nvPr>
            <p:ph type="body" sz="quarter" idx="39"/>
          </p:nvPr>
        </p:nvSpPr>
        <p:spPr>
          <a:xfrm>
            <a:off x="9045090" y="1063162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64" name="テキスト プレースホルダー 2"/>
          <p:cNvSpPr>
            <a:spLocks noGrp="1"/>
          </p:cNvSpPr>
          <p:nvPr>
            <p:ph type="body" sz="quarter" idx="40"/>
          </p:nvPr>
        </p:nvSpPr>
        <p:spPr>
          <a:xfrm>
            <a:off x="699270" y="2273297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65" name="テキスト プレースホルダー 2"/>
          <p:cNvSpPr>
            <a:spLocks noGrp="1"/>
          </p:cNvSpPr>
          <p:nvPr>
            <p:ph type="body" sz="quarter" idx="41"/>
          </p:nvPr>
        </p:nvSpPr>
        <p:spPr>
          <a:xfrm>
            <a:off x="2779567" y="2273297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66" name="テキスト プレースホルダー 2"/>
          <p:cNvSpPr>
            <a:spLocks noGrp="1"/>
          </p:cNvSpPr>
          <p:nvPr>
            <p:ph type="body" sz="quarter" idx="42"/>
          </p:nvPr>
        </p:nvSpPr>
        <p:spPr>
          <a:xfrm>
            <a:off x="4877970" y="2273297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67" name="テキスト プレースホルダー 2"/>
          <p:cNvSpPr>
            <a:spLocks noGrp="1"/>
          </p:cNvSpPr>
          <p:nvPr>
            <p:ph type="body" sz="quarter" idx="43"/>
          </p:nvPr>
        </p:nvSpPr>
        <p:spPr>
          <a:xfrm>
            <a:off x="6956745" y="2273297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68" name="テキスト プレースホルダー 2"/>
          <p:cNvSpPr>
            <a:spLocks noGrp="1"/>
          </p:cNvSpPr>
          <p:nvPr>
            <p:ph type="body" sz="quarter" idx="44"/>
          </p:nvPr>
        </p:nvSpPr>
        <p:spPr>
          <a:xfrm>
            <a:off x="9045090" y="2273297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69" name="テキスト プレースホルダー 2"/>
          <p:cNvSpPr>
            <a:spLocks noGrp="1"/>
          </p:cNvSpPr>
          <p:nvPr>
            <p:ph type="body" sz="quarter" idx="45"/>
          </p:nvPr>
        </p:nvSpPr>
        <p:spPr>
          <a:xfrm>
            <a:off x="699270" y="4759572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70" name="テキスト プレースホルダー 2"/>
          <p:cNvSpPr>
            <a:spLocks noGrp="1"/>
          </p:cNvSpPr>
          <p:nvPr>
            <p:ph type="body" sz="quarter" idx="46"/>
          </p:nvPr>
        </p:nvSpPr>
        <p:spPr>
          <a:xfrm>
            <a:off x="2779567" y="4759572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71" name="テキスト プレースホルダー 2"/>
          <p:cNvSpPr>
            <a:spLocks noGrp="1"/>
          </p:cNvSpPr>
          <p:nvPr>
            <p:ph type="body" sz="quarter" idx="47"/>
          </p:nvPr>
        </p:nvSpPr>
        <p:spPr>
          <a:xfrm>
            <a:off x="4877970" y="4759572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72" name="テキスト プレースホルダー 2"/>
          <p:cNvSpPr>
            <a:spLocks noGrp="1"/>
          </p:cNvSpPr>
          <p:nvPr>
            <p:ph type="body" sz="quarter" idx="48"/>
          </p:nvPr>
        </p:nvSpPr>
        <p:spPr>
          <a:xfrm>
            <a:off x="6956745" y="4759572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73" name="テキスト プレースホルダー 2"/>
          <p:cNvSpPr>
            <a:spLocks noGrp="1"/>
          </p:cNvSpPr>
          <p:nvPr>
            <p:ph type="body" sz="quarter" idx="49"/>
          </p:nvPr>
        </p:nvSpPr>
        <p:spPr>
          <a:xfrm>
            <a:off x="9045090" y="4759572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74" name="テキスト プレースホルダー 2"/>
          <p:cNvSpPr>
            <a:spLocks noGrp="1"/>
          </p:cNvSpPr>
          <p:nvPr>
            <p:ph type="body" sz="quarter" idx="50"/>
          </p:nvPr>
        </p:nvSpPr>
        <p:spPr>
          <a:xfrm>
            <a:off x="699270" y="5982260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75" name="テキスト プレースホルダー 2"/>
          <p:cNvSpPr>
            <a:spLocks noGrp="1"/>
          </p:cNvSpPr>
          <p:nvPr>
            <p:ph type="body" sz="quarter" idx="51"/>
          </p:nvPr>
        </p:nvSpPr>
        <p:spPr>
          <a:xfrm>
            <a:off x="2779567" y="5982260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76" name="テキスト プレースホルダー 2"/>
          <p:cNvSpPr>
            <a:spLocks noGrp="1"/>
          </p:cNvSpPr>
          <p:nvPr>
            <p:ph type="body" sz="quarter" idx="52"/>
          </p:nvPr>
        </p:nvSpPr>
        <p:spPr>
          <a:xfrm>
            <a:off x="4877970" y="5982260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77" name="テキスト プレースホルダー 2"/>
          <p:cNvSpPr>
            <a:spLocks noGrp="1"/>
          </p:cNvSpPr>
          <p:nvPr>
            <p:ph type="body" sz="quarter" idx="53"/>
          </p:nvPr>
        </p:nvSpPr>
        <p:spPr>
          <a:xfrm>
            <a:off x="6956745" y="5982260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78" name="テキスト プレースホルダー 2"/>
          <p:cNvSpPr>
            <a:spLocks noGrp="1"/>
          </p:cNvSpPr>
          <p:nvPr>
            <p:ph type="body" sz="quarter" idx="54"/>
          </p:nvPr>
        </p:nvSpPr>
        <p:spPr>
          <a:xfrm>
            <a:off x="9045090" y="5982260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79" name="テキスト プレースホルダー 2"/>
          <p:cNvSpPr>
            <a:spLocks noGrp="1"/>
          </p:cNvSpPr>
          <p:nvPr>
            <p:ph type="body" sz="quarter" idx="55"/>
          </p:nvPr>
        </p:nvSpPr>
        <p:spPr>
          <a:xfrm>
            <a:off x="699270" y="3518197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80" name="テキスト プレースホルダー 2"/>
          <p:cNvSpPr>
            <a:spLocks noGrp="1"/>
          </p:cNvSpPr>
          <p:nvPr>
            <p:ph type="body" sz="quarter" idx="56"/>
          </p:nvPr>
        </p:nvSpPr>
        <p:spPr>
          <a:xfrm>
            <a:off x="2779567" y="3518197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81" name="テキスト プレースホルダー 2"/>
          <p:cNvSpPr>
            <a:spLocks noGrp="1"/>
          </p:cNvSpPr>
          <p:nvPr>
            <p:ph type="body" sz="quarter" idx="57"/>
          </p:nvPr>
        </p:nvSpPr>
        <p:spPr>
          <a:xfrm>
            <a:off x="4877970" y="3518197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82" name="テキスト プレースホルダー 2"/>
          <p:cNvSpPr>
            <a:spLocks noGrp="1"/>
          </p:cNvSpPr>
          <p:nvPr>
            <p:ph type="body" sz="quarter" idx="58"/>
          </p:nvPr>
        </p:nvSpPr>
        <p:spPr>
          <a:xfrm>
            <a:off x="6956745" y="3518197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83" name="テキスト プレースホルダー 2"/>
          <p:cNvSpPr>
            <a:spLocks noGrp="1"/>
          </p:cNvSpPr>
          <p:nvPr>
            <p:ph type="body" sz="quarter" idx="59"/>
          </p:nvPr>
        </p:nvSpPr>
        <p:spPr>
          <a:xfrm>
            <a:off x="9045090" y="3518197"/>
            <a:ext cx="1306512" cy="278448"/>
          </a:xfrm>
        </p:spPr>
        <p:txBody>
          <a:bodyPr anchor="ctr">
            <a:noAutofit/>
          </a:bodyPr>
          <a:lstStyle>
            <a:lvl1pPr marL="0" indent="0">
              <a:lnSpc>
                <a:spcPts val="1100"/>
              </a:lnSpc>
              <a:buNone/>
              <a:defRPr sz="9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60" hasCustomPrompt="1"/>
          </p:nvPr>
        </p:nvSpPr>
        <p:spPr>
          <a:xfrm>
            <a:off x="139213" y="1047824"/>
            <a:ext cx="458722" cy="279794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84" name="テキスト プレースホルダー 31"/>
          <p:cNvSpPr>
            <a:spLocks noGrp="1"/>
          </p:cNvSpPr>
          <p:nvPr>
            <p:ph type="body" sz="quarter" idx="61" hasCustomPrompt="1"/>
          </p:nvPr>
        </p:nvSpPr>
        <p:spPr>
          <a:xfrm>
            <a:off x="2218250" y="1047824"/>
            <a:ext cx="458722" cy="279794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85" name="テキスト プレースホルダー 31"/>
          <p:cNvSpPr>
            <a:spLocks noGrp="1"/>
          </p:cNvSpPr>
          <p:nvPr>
            <p:ph type="body" sz="quarter" idx="62" hasCustomPrompt="1"/>
          </p:nvPr>
        </p:nvSpPr>
        <p:spPr>
          <a:xfrm>
            <a:off x="4310931" y="1047824"/>
            <a:ext cx="458722" cy="279794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86" name="テキスト プレースホルダー 31"/>
          <p:cNvSpPr>
            <a:spLocks noGrp="1"/>
          </p:cNvSpPr>
          <p:nvPr>
            <p:ph type="body" sz="quarter" idx="63" hasCustomPrompt="1"/>
          </p:nvPr>
        </p:nvSpPr>
        <p:spPr>
          <a:xfrm>
            <a:off x="6408501" y="1047824"/>
            <a:ext cx="458722" cy="279794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87" name="テキスト プレースホルダー 31"/>
          <p:cNvSpPr>
            <a:spLocks noGrp="1"/>
          </p:cNvSpPr>
          <p:nvPr>
            <p:ph type="body" sz="quarter" idx="64" hasCustomPrompt="1"/>
          </p:nvPr>
        </p:nvSpPr>
        <p:spPr>
          <a:xfrm>
            <a:off x="8470025" y="1047824"/>
            <a:ext cx="458722" cy="279794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88" name="テキスト プレースホルダー 31"/>
          <p:cNvSpPr>
            <a:spLocks noGrp="1"/>
          </p:cNvSpPr>
          <p:nvPr>
            <p:ph type="body" sz="quarter" idx="65" hasCustomPrompt="1"/>
          </p:nvPr>
        </p:nvSpPr>
        <p:spPr>
          <a:xfrm>
            <a:off x="139213" y="2270949"/>
            <a:ext cx="458722" cy="279794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89" name="テキスト プレースホルダー 31"/>
          <p:cNvSpPr>
            <a:spLocks noGrp="1"/>
          </p:cNvSpPr>
          <p:nvPr>
            <p:ph type="body" sz="quarter" idx="66" hasCustomPrompt="1"/>
          </p:nvPr>
        </p:nvSpPr>
        <p:spPr>
          <a:xfrm>
            <a:off x="2218250" y="2270949"/>
            <a:ext cx="458722" cy="279794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90" name="テキスト プレースホルダー 31"/>
          <p:cNvSpPr>
            <a:spLocks noGrp="1"/>
          </p:cNvSpPr>
          <p:nvPr>
            <p:ph type="body" sz="quarter" idx="67" hasCustomPrompt="1"/>
          </p:nvPr>
        </p:nvSpPr>
        <p:spPr>
          <a:xfrm>
            <a:off x="4310931" y="2270949"/>
            <a:ext cx="458722" cy="279794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91" name="テキスト プレースホルダー 31"/>
          <p:cNvSpPr>
            <a:spLocks noGrp="1"/>
          </p:cNvSpPr>
          <p:nvPr>
            <p:ph type="body" sz="quarter" idx="68" hasCustomPrompt="1"/>
          </p:nvPr>
        </p:nvSpPr>
        <p:spPr>
          <a:xfrm>
            <a:off x="6408501" y="2270949"/>
            <a:ext cx="458722" cy="279794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92" name="テキスト プレースホルダー 31"/>
          <p:cNvSpPr>
            <a:spLocks noGrp="1"/>
          </p:cNvSpPr>
          <p:nvPr>
            <p:ph type="body" sz="quarter" idx="69" hasCustomPrompt="1"/>
          </p:nvPr>
        </p:nvSpPr>
        <p:spPr>
          <a:xfrm>
            <a:off x="8470025" y="2270949"/>
            <a:ext cx="458722" cy="279794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93" name="テキスト プレースホルダー 31"/>
          <p:cNvSpPr>
            <a:spLocks noGrp="1"/>
          </p:cNvSpPr>
          <p:nvPr>
            <p:ph type="body" sz="quarter" idx="70" hasCustomPrompt="1"/>
          </p:nvPr>
        </p:nvSpPr>
        <p:spPr>
          <a:xfrm>
            <a:off x="139213" y="3511745"/>
            <a:ext cx="458722" cy="279794"/>
          </a:xfrm>
        </p:spPr>
        <p:txBody>
          <a:bodyPr anchor="ctr">
            <a:noAutofit/>
          </a:bodyPr>
          <a:lstStyle>
            <a:lvl1pPr marL="0" marR="0" indent="0" algn="ctr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marL="0" marR="0" lvl="0" indent="0" algn="ctr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94" name="テキスト プレースホルダー 31"/>
          <p:cNvSpPr>
            <a:spLocks noGrp="1"/>
          </p:cNvSpPr>
          <p:nvPr>
            <p:ph type="body" sz="quarter" idx="71" hasCustomPrompt="1"/>
          </p:nvPr>
        </p:nvSpPr>
        <p:spPr>
          <a:xfrm>
            <a:off x="2218250" y="3511745"/>
            <a:ext cx="458722" cy="279794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95" name="テキスト プレースホルダー 31"/>
          <p:cNvSpPr>
            <a:spLocks noGrp="1"/>
          </p:cNvSpPr>
          <p:nvPr>
            <p:ph type="body" sz="quarter" idx="72" hasCustomPrompt="1"/>
          </p:nvPr>
        </p:nvSpPr>
        <p:spPr>
          <a:xfrm>
            <a:off x="4310931" y="3511745"/>
            <a:ext cx="458722" cy="279794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96" name="テキスト プレースホルダー 31"/>
          <p:cNvSpPr>
            <a:spLocks noGrp="1"/>
          </p:cNvSpPr>
          <p:nvPr>
            <p:ph type="body" sz="quarter" idx="73" hasCustomPrompt="1"/>
          </p:nvPr>
        </p:nvSpPr>
        <p:spPr>
          <a:xfrm>
            <a:off x="6408501" y="3511745"/>
            <a:ext cx="458722" cy="279794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97" name="テキスト プレースホルダー 31"/>
          <p:cNvSpPr>
            <a:spLocks noGrp="1"/>
          </p:cNvSpPr>
          <p:nvPr>
            <p:ph type="body" sz="quarter" idx="74" hasCustomPrompt="1"/>
          </p:nvPr>
        </p:nvSpPr>
        <p:spPr>
          <a:xfrm>
            <a:off x="8470025" y="3511745"/>
            <a:ext cx="458722" cy="279794"/>
          </a:xfrm>
        </p:spPr>
        <p:txBody>
          <a:bodyPr anchor="ctr">
            <a:noAutofit/>
          </a:bodyPr>
          <a:lstStyle>
            <a:lvl1pPr marL="0" marR="0" indent="0" algn="ctr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marL="0" marR="0" lvl="0" indent="0" algn="ctr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 smtClean="0"/>
              <a:t>日付</a:t>
            </a:r>
          </a:p>
        </p:txBody>
      </p:sp>
      <p:sp>
        <p:nvSpPr>
          <p:cNvPr id="98" name="テキスト プレースホルダー 31"/>
          <p:cNvSpPr>
            <a:spLocks noGrp="1"/>
          </p:cNvSpPr>
          <p:nvPr>
            <p:ph type="body" sz="quarter" idx="75" hasCustomPrompt="1"/>
          </p:nvPr>
        </p:nvSpPr>
        <p:spPr>
          <a:xfrm>
            <a:off x="139213" y="4751405"/>
            <a:ext cx="458722" cy="279794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99" name="テキスト プレースホルダー 31"/>
          <p:cNvSpPr>
            <a:spLocks noGrp="1"/>
          </p:cNvSpPr>
          <p:nvPr>
            <p:ph type="body" sz="quarter" idx="76" hasCustomPrompt="1"/>
          </p:nvPr>
        </p:nvSpPr>
        <p:spPr>
          <a:xfrm>
            <a:off x="2218250" y="4751405"/>
            <a:ext cx="458722" cy="279794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100" name="テキスト プレースホルダー 31"/>
          <p:cNvSpPr>
            <a:spLocks noGrp="1"/>
          </p:cNvSpPr>
          <p:nvPr>
            <p:ph type="body" sz="quarter" idx="77" hasCustomPrompt="1"/>
          </p:nvPr>
        </p:nvSpPr>
        <p:spPr>
          <a:xfrm>
            <a:off x="4310931" y="4751405"/>
            <a:ext cx="458722" cy="279794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101" name="テキスト プレースホルダー 31"/>
          <p:cNvSpPr>
            <a:spLocks noGrp="1"/>
          </p:cNvSpPr>
          <p:nvPr>
            <p:ph type="body" sz="quarter" idx="78" hasCustomPrompt="1"/>
          </p:nvPr>
        </p:nvSpPr>
        <p:spPr>
          <a:xfrm>
            <a:off x="6408501" y="4751405"/>
            <a:ext cx="458722" cy="279794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102" name="テキスト プレースホルダー 31"/>
          <p:cNvSpPr>
            <a:spLocks noGrp="1"/>
          </p:cNvSpPr>
          <p:nvPr>
            <p:ph type="body" sz="quarter" idx="79" hasCustomPrompt="1"/>
          </p:nvPr>
        </p:nvSpPr>
        <p:spPr>
          <a:xfrm>
            <a:off x="8470025" y="4751405"/>
            <a:ext cx="458722" cy="279794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103" name="テキスト プレースホルダー 31"/>
          <p:cNvSpPr>
            <a:spLocks noGrp="1"/>
          </p:cNvSpPr>
          <p:nvPr>
            <p:ph type="body" sz="quarter" idx="80" hasCustomPrompt="1"/>
          </p:nvPr>
        </p:nvSpPr>
        <p:spPr>
          <a:xfrm>
            <a:off x="139213" y="5973640"/>
            <a:ext cx="458722" cy="279794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104" name="テキスト プレースホルダー 31"/>
          <p:cNvSpPr>
            <a:spLocks noGrp="1"/>
          </p:cNvSpPr>
          <p:nvPr>
            <p:ph type="body" sz="quarter" idx="81" hasCustomPrompt="1"/>
          </p:nvPr>
        </p:nvSpPr>
        <p:spPr>
          <a:xfrm>
            <a:off x="2218250" y="5973640"/>
            <a:ext cx="458722" cy="279794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105" name="テキスト プレースホルダー 31"/>
          <p:cNvSpPr>
            <a:spLocks noGrp="1"/>
          </p:cNvSpPr>
          <p:nvPr>
            <p:ph type="body" sz="quarter" idx="82" hasCustomPrompt="1"/>
          </p:nvPr>
        </p:nvSpPr>
        <p:spPr>
          <a:xfrm>
            <a:off x="4310931" y="5973640"/>
            <a:ext cx="458722" cy="279794"/>
          </a:xfrm>
        </p:spPr>
        <p:txBody>
          <a:bodyPr anchor="ctr">
            <a:noAutofit/>
          </a:bodyPr>
          <a:lstStyle>
            <a:lvl1pPr marL="0" marR="0" indent="0" algn="ctr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marL="0" marR="0" lvl="0" indent="0" algn="ctr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 smtClean="0"/>
              <a:t>日付</a:t>
            </a:r>
          </a:p>
        </p:txBody>
      </p:sp>
      <p:sp>
        <p:nvSpPr>
          <p:cNvPr id="106" name="テキスト プレースホルダー 31"/>
          <p:cNvSpPr>
            <a:spLocks noGrp="1"/>
          </p:cNvSpPr>
          <p:nvPr>
            <p:ph type="body" sz="quarter" idx="83" hasCustomPrompt="1"/>
          </p:nvPr>
        </p:nvSpPr>
        <p:spPr>
          <a:xfrm>
            <a:off x="6408501" y="5973640"/>
            <a:ext cx="458722" cy="279794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107" name="テキスト プレースホルダー 31"/>
          <p:cNvSpPr>
            <a:spLocks noGrp="1"/>
          </p:cNvSpPr>
          <p:nvPr>
            <p:ph type="body" sz="quarter" idx="84" hasCustomPrompt="1"/>
          </p:nvPr>
        </p:nvSpPr>
        <p:spPr>
          <a:xfrm>
            <a:off x="8470025" y="5973640"/>
            <a:ext cx="458722" cy="279794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日付</a:t>
            </a:r>
            <a:endParaRPr kumimoji="1" lang="ja-JP" altLang="en-US" dirty="0"/>
          </a:p>
        </p:txBody>
      </p:sp>
      <p:sp>
        <p:nvSpPr>
          <p:cNvPr id="108" name="テキスト プレースホルダー 2"/>
          <p:cNvSpPr>
            <a:spLocks noGrp="1"/>
          </p:cNvSpPr>
          <p:nvPr>
            <p:ph type="body" sz="quarter" idx="85"/>
          </p:nvPr>
        </p:nvSpPr>
        <p:spPr>
          <a:xfrm>
            <a:off x="1352526" y="1398312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13" name="テキスト プレースホルダー 2"/>
          <p:cNvSpPr>
            <a:spLocks noGrp="1"/>
          </p:cNvSpPr>
          <p:nvPr>
            <p:ph type="body" sz="quarter" idx="86"/>
          </p:nvPr>
        </p:nvSpPr>
        <p:spPr>
          <a:xfrm>
            <a:off x="5518065" y="1398312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14" name="テキスト プレースホルダー 2"/>
          <p:cNvSpPr>
            <a:spLocks noGrp="1"/>
          </p:cNvSpPr>
          <p:nvPr>
            <p:ph type="body" sz="quarter" idx="87"/>
          </p:nvPr>
        </p:nvSpPr>
        <p:spPr>
          <a:xfrm>
            <a:off x="7610001" y="1398312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15" name="テキスト プレースホルダー 2"/>
          <p:cNvSpPr>
            <a:spLocks noGrp="1"/>
          </p:cNvSpPr>
          <p:nvPr>
            <p:ph type="body" sz="quarter" idx="88"/>
          </p:nvPr>
        </p:nvSpPr>
        <p:spPr>
          <a:xfrm>
            <a:off x="3436596" y="1398312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16" name="テキスト プレースホルダー 2"/>
          <p:cNvSpPr>
            <a:spLocks noGrp="1"/>
          </p:cNvSpPr>
          <p:nvPr>
            <p:ph type="body" sz="quarter" idx="89"/>
          </p:nvPr>
        </p:nvSpPr>
        <p:spPr>
          <a:xfrm>
            <a:off x="9698346" y="1398312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23" name="テキスト プレースホルダー 2"/>
          <p:cNvSpPr>
            <a:spLocks noGrp="1"/>
          </p:cNvSpPr>
          <p:nvPr>
            <p:ph type="body" sz="quarter" idx="90"/>
          </p:nvPr>
        </p:nvSpPr>
        <p:spPr>
          <a:xfrm>
            <a:off x="1352526" y="2622621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24" name="テキスト プレースホルダー 2"/>
          <p:cNvSpPr>
            <a:spLocks noGrp="1"/>
          </p:cNvSpPr>
          <p:nvPr>
            <p:ph type="body" sz="quarter" idx="91"/>
          </p:nvPr>
        </p:nvSpPr>
        <p:spPr>
          <a:xfrm>
            <a:off x="5518065" y="2622621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25" name="テキスト プレースホルダー 2"/>
          <p:cNvSpPr>
            <a:spLocks noGrp="1"/>
          </p:cNvSpPr>
          <p:nvPr>
            <p:ph type="body" sz="quarter" idx="92"/>
          </p:nvPr>
        </p:nvSpPr>
        <p:spPr>
          <a:xfrm>
            <a:off x="7610001" y="2622621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26" name="テキスト プレースホルダー 2"/>
          <p:cNvSpPr>
            <a:spLocks noGrp="1"/>
          </p:cNvSpPr>
          <p:nvPr>
            <p:ph type="body" sz="quarter" idx="93"/>
          </p:nvPr>
        </p:nvSpPr>
        <p:spPr>
          <a:xfrm>
            <a:off x="3436596" y="2622621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27" name="テキスト プレースホルダー 2"/>
          <p:cNvSpPr>
            <a:spLocks noGrp="1"/>
          </p:cNvSpPr>
          <p:nvPr>
            <p:ph type="body" sz="quarter" idx="94"/>
          </p:nvPr>
        </p:nvSpPr>
        <p:spPr>
          <a:xfrm>
            <a:off x="9698346" y="2622621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28" name="テキスト プレースホルダー 2"/>
          <p:cNvSpPr>
            <a:spLocks noGrp="1"/>
          </p:cNvSpPr>
          <p:nvPr>
            <p:ph type="body" sz="quarter" idx="95"/>
          </p:nvPr>
        </p:nvSpPr>
        <p:spPr>
          <a:xfrm>
            <a:off x="1352526" y="3852323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29" name="テキスト プレースホルダー 2"/>
          <p:cNvSpPr>
            <a:spLocks noGrp="1"/>
          </p:cNvSpPr>
          <p:nvPr>
            <p:ph type="body" sz="quarter" idx="96"/>
          </p:nvPr>
        </p:nvSpPr>
        <p:spPr>
          <a:xfrm>
            <a:off x="5518065" y="3852323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30" name="テキスト プレースホルダー 2"/>
          <p:cNvSpPr>
            <a:spLocks noGrp="1"/>
          </p:cNvSpPr>
          <p:nvPr>
            <p:ph type="body" sz="quarter" idx="97"/>
          </p:nvPr>
        </p:nvSpPr>
        <p:spPr>
          <a:xfrm>
            <a:off x="7610001" y="3852323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31" name="テキスト プレースホルダー 2"/>
          <p:cNvSpPr>
            <a:spLocks noGrp="1"/>
          </p:cNvSpPr>
          <p:nvPr>
            <p:ph type="body" sz="quarter" idx="98"/>
          </p:nvPr>
        </p:nvSpPr>
        <p:spPr>
          <a:xfrm>
            <a:off x="3436596" y="3852323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32" name="テキスト プレースホルダー 2"/>
          <p:cNvSpPr>
            <a:spLocks noGrp="1"/>
          </p:cNvSpPr>
          <p:nvPr>
            <p:ph type="body" sz="quarter" idx="99"/>
          </p:nvPr>
        </p:nvSpPr>
        <p:spPr>
          <a:xfrm>
            <a:off x="9698346" y="3852323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33" name="テキスト プレースホルダー 2"/>
          <p:cNvSpPr>
            <a:spLocks noGrp="1"/>
          </p:cNvSpPr>
          <p:nvPr>
            <p:ph type="body" sz="quarter" idx="100"/>
          </p:nvPr>
        </p:nvSpPr>
        <p:spPr>
          <a:xfrm>
            <a:off x="1352526" y="5091238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34" name="テキスト プレースホルダー 2"/>
          <p:cNvSpPr>
            <a:spLocks noGrp="1"/>
          </p:cNvSpPr>
          <p:nvPr>
            <p:ph type="body" sz="quarter" idx="101"/>
          </p:nvPr>
        </p:nvSpPr>
        <p:spPr>
          <a:xfrm>
            <a:off x="5518065" y="5091238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35" name="テキスト プレースホルダー 2"/>
          <p:cNvSpPr>
            <a:spLocks noGrp="1"/>
          </p:cNvSpPr>
          <p:nvPr>
            <p:ph type="body" sz="quarter" idx="102"/>
          </p:nvPr>
        </p:nvSpPr>
        <p:spPr>
          <a:xfrm>
            <a:off x="7610001" y="5091238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36" name="テキスト プレースホルダー 2"/>
          <p:cNvSpPr>
            <a:spLocks noGrp="1"/>
          </p:cNvSpPr>
          <p:nvPr>
            <p:ph type="body" sz="quarter" idx="103"/>
          </p:nvPr>
        </p:nvSpPr>
        <p:spPr>
          <a:xfrm>
            <a:off x="3436596" y="5091238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37" name="テキスト プレースホルダー 2"/>
          <p:cNvSpPr>
            <a:spLocks noGrp="1"/>
          </p:cNvSpPr>
          <p:nvPr>
            <p:ph type="body" sz="quarter" idx="104"/>
          </p:nvPr>
        </p:nvSpPr>
        <p:spPr>
          <a:xfrm>
            <a:off x="9698346" y="5091238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38" name="テキスト プレースホルダー 2"/>
          <p:cNvSpPr>
            <a:spLocks noGrp="1"/>
          </p:cNvSpPr>
          <p:nvPr>
            <p:ph type="body" sz="quarter" idx="105"/>
          </p:nvPr>
        </p:nvSpPr>
        <p:spPr>
          <a:xfrm>
            <a:off x="1352526" y="6313181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06"/>
          </p:nvPr>
        </p:nvSpPr>
        <p:spPr>
          <a:xfrm>
            <a:off x="5518065" y="6313181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40" name="テキスト プレースホルダー 2"/>
          <p:cNvSpPr>
            <a:spLocks noGrp="1"/>
          </p:cNvSpPr>
          <p:nvPr>
            <p:ph type="body" sz="quarter" idx="107"/>
          </p:nvPr>
        </p:nvSpPr>
        <p:spPr>
          <a:xfrm>
            <a:off x="7610001" y="6313181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41" name="テキスト プレースホルダー 2"/>
          <p:cNvSpPr>
            <a:spLocks noGrp="1"/>
          </p:cNvSpPr>
          <p:nvPr>
            <p:ph type="body" sz="quarter" idx="108"/>
          </p:nvPr>
        </p:nvSpPr>
        <p:spPr>
          <a:xfrm>
            <a:off x="3436596" y="6313181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  <p:sp>
        <p:nvSpPr>
          <p:cNvPr id="142" name="テキスト プレースホルダー 2"/>
          <p:cNvSpPr>
            <a:spLocks noGrp="1"/>
          </p:cNvSpPr>
          <p:nvPr>
            <p:ph type="body" sz="quarter" idx="109"/>
          </p:nvPr>
        </p:nvSpPr>
        <p:spPr>
          <a:xfrm>
            <a:off x="9698346" y="6313181"/>
            <a:ext cx="865724" cy="764853"/>
          </a:xfrm>
        </p:spPr>
        <p:txBody>
          <a:bodyPr anchor="t">
            <a:noAutofit/>
          </a:bodyPr>
          <a:lstStyle>
            <a:lvl1pPr marL="0" indent="0" algn="l">
              <a:lnSpc>
                <a:spcPts val="1100"/>
              </a:lnSpc>
              <a:buNone/>
              <a:defRPr sz="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838270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74187-18AF-446D-8438-5CAB1CFC6167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8660-79D4-46BD-93FB-C8B3C94723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138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74187-18AF-446D-8438-5CAB1CFC6167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E8660-79D4-46BD-93FB-C8B3C94723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3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7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/>
          <p:cNvCxnSpPr/>
          <p:nvPr/>
        </p:nvCxnSpPr>
        <p:spPr>
          <a:xfrm>
            <a:off x="0" y="296460"/>
            <a:ext cx="10691813" cy="0"/>
          </a:xfrm>
          <a:prstGeom prst="line">
            <a:avLst/>
          </a:prstGeom>
          <a:ln w="57150">
            <a:solidFill>
              <a:srgbClr val="F2CF0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図プレースホルダー 129"/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131" name="図プレースホルダー 130"/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4" name="テキスト プレースホルダー 3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99" name="テキスト プレースホルダー 98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100" name="テキスト プレースホルダー 99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01" name="テキスト プレースホルダー 100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02" name="テキスト プレースホルダー 101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04" name="テキスト プレースホルダー 103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105" name="テキスト プレースホルダー 104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06" name="テキスト プレースホルダー 105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07" name="テキスト プレースホルダー 106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108" name="テキスト プレースホルダー 107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09" name="テキスト プレースホルダー 108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10" name="テキスト プレースホルダー 109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11" name="テキスト プレースホルダー 110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12" name="テキスト プレースホルダー 111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13" name="テキスト プレースホルダー 112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16" name="テキスト プレースホルダー 115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17" name="テキスト プレースホルダー 116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18" name="テキスト プレースホルダー 117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19" name="テキスト プレースホルダー 118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132" name="テキスト プレースホルダー 131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33" name="テキスト プレースホルダー 132"/>
          <p:cNvSpPr>
            <a:spLocks noGrp="1"/>
          </p:cNvSpPr>
          <p:nvPr>
            <p:ph type="body" sz="quarter" idx="58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34" name="テキスト プレースホルダー 133"/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135" name="テキスト プレースホルダー 134"/>
          <p:cNvSpPr>
            <a:spLocks noGrp="1"/>
          </p:cNvSpPr>
          <p:nvPr>
            <p:ph type="body" sz="quarter" idx="6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36" name="テキスト プレースホルダー 135"/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37" name="テキスト プレースホルダー 136"/>
          <p:cNvSpPr>
            <a:spLocks noGrp="1"/>
          </p:cNvSpPr>
          <p:nvPr>
            <p:ph type="body" sz="quarter" idx="62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38" name="テキスト プレースホルダー 137"/>
          <p:cNvSpPr>
            <a:spLocks noGrp="1"/>
          </p:cNvSpPr>
          <p:nvPr>
            <p:ph type="body" sz="quarter" idx="6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39" name="テキスト プレースホルダー 138"/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40" name="テキスト プレースホルダー 139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41" name="テキスト プレースホルダー 140"/>
          <p:cNvSpPr>
            <a:spLocks noGrp="1"/>
          </p:cNvSpPr>
          <p:nvPr>
            <p:ph type="body" sz="quarter" idx="66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42" name="テキスト プレースホルダー 141"/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43" name="テキスト プレースホルダー 142"/>
          <p:cNvSpPr>
            <a:spLocks noGrp="1"/>
          </p:cNvSpPr>
          <p:nvPr>
            <p:ph type="body" sz="quarter" idx="68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44" name="テキスト プレースホルダー 143"/>
          <p:cNvSpPr>
            <a:spLocks noGrp="1"/>
          </p:cNvSpPr>
          <p:nvPr>
            <p:ph type="body" sz="quarter" idx="69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45" name="テキスト プレースホルダー 144"/>
          <p:cNvSpPr>
            <a:spLocks noGrp="1"/>
          </p:cNvSpPr>
          <p:nvPr>
            <p:ph type="body" sz="quarter" idx="7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46" name="テキスト プレースホルダー 145"/>
          <p:cNvSpPr>
            <a:spLocks noGrp="1"/>
          </p:cNvSpPr>
          <p:nvPr>
            <p:ph type="body" sz="quarter" idx="7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47" name="テキスト プレースホルダー 146"/>
          <p:cNvSpPr>
            <a:spLocks noGrp="1"/>
          </p:cNvSpPr>
          <p:nvPr>
            <p:ph type="body" sz="quarter" idx="72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48" name="テキスト プレースホルダー 147"/>
          <p:cNvSpPr>
            <a:spLocks noGrp="1"/>
          </p:cNvSpPr>
          <p:nvPr>
            <p:ph type="body" sz="quarter" idx="7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49" name="テキスト プレースホルダー 148"/>
          <p:cNvSpPr>
            <a:spLocks noGrp="1"/>
          </p:cNvSpPr>
          <p:nvPr>
            <p:ph type="body" sz="quarter" idx="74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0" name="テキスト プレースホルダー 149"/>
          <p:cNvSpPr>
            <a:spLocks noGrp="1"/>
          </p:cNvSpPr>
          <p:nvPr>
            <p:ph type="body" sz="quarter" idx="75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1" name="テキスト プレースホルダー 150"/>
          <p:cNvSpPr>
            <a:spLocks noGrp="1"/>
          </p:cNvSpPr>
          <p:nvPr>
            <p:ph type="body" sz="quarter" idx="76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2" name="テキスト プレースホルダー 151"/>
          <p:cNvSpPr>
            <a:spLocks noGrp="1"/>
          </p:cNvSpPr>
          <p:nvPr>
            <p:ph type="body" sz="quarter" idx="77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3" name="テキスト プレースホルダー 152"/>
          <p:cNvSpPr>
            <a:spLocks noGrp="1"/>
          </p:cNvSpPr>
          <p:nvPr>
            <p:ph type="body" sz="quarter" idx="78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4" name="テキスト プレースホルダー 153"/>
          <p:cNvSpPr>
            <a:spLocks noGrp="1"/>
          </p:cNvSpPr>
          <p:nvPr>
            <p:ph type="body" sz="quarter" idx="79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5" name="テキスト プレースホルダー 154"/>
          <p:cNvSpPr>
            <a:spLocks noGrp="1"/>
          </p:cNvSpPr>
          <p:nvPr>
            <p:ph type="body" sz="quarter" idx="8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6" name="テキスト プレースホルダー 155"/>
          <p:cNvSpPr>
            <a:spLocks noGrp="1"/>
          </p:cNvSpPr>
          <p:nvPr>
            <p:ph type="body" sz="quarter" idx="8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7" name="テキスト プレースホルダー 156"/>
          <p:cNvSpPr>
            <a:spLocks noGrp="1"/>
          </p:cNvSpPr>
          <p:nvPr>
            <p:ph type="body" sz="quarter" idx="82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8" name="テキスト プレースホルダー 157"/>
          <p:cNvSpPr>
            <a:spLocks noGrp="1"/>
          </p:cNvSpPr>
          <p:nvPr>
            <p:ph type="body" sz="quarter" idx="8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9" name="テキスト プレースホルダー 158"/>
          <p:cNvSpPr>
            <a:spLocks noGrp="1"/>
          </p:cNvSpPr>
          <p:nvPr>
            <p:ph type="body" sz="quarter" idx="8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0" name="テキスト プレースホルダー 159"/>
          <p:cNvSpPr>
            <a:spLocks noGrp="1"/>
          </p:cNvSpPr>
          <p:nvPr>
            <p:ph type="body" sz="quarter" idx="85"/>
          </p:nvPr>
        </p:nvSpPr>
        <p:spPr/>
        <p:txBody>
          <a:bodyPr/>
          <a:lstStyle/>
          <a:p>
            <a:endParaRPr lang="en-US" altLang="ja-JP" dirty="0" smtClean="0"/>
          </a:p>
        </p:txBody>
      </p:sp>
      <p:sp>
        <p:nvSpPr>
          <p:cNvPr id="161" name="テキスト プレースホルダー 160"/>
          <p:cNvSpPr>
            <a:spLocks noGrp="1"/>
          </p:cNvSpPr>
          <p:nvPr>
            <p:ph type="body" sz="quarter" idx="86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2" name="テキスト プレースホルダー 161"/>
          <p:cNvSpPr>
            <a:spLocks noGrp="1"/>
          </p:cNvSpPr>
          <p:nvPr>
            <p:ph type="body" sz="quarter" idx="8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3" name="テキスト プレースホルダー 162"/>
          <p:cNvSpPr>
            <a:spLocks noGrp="1"/>
          </p:cNvSpPr>
          <p:nvPr>
            <p:ph type="body" sz="quarter" idx="88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164" name="テキスト プレースホルダー 163"/>
          <p:cNvSpPr>
            <a:spLocks noGrp="1"/>
          </p:cNvSpPr>
          <p:nvPr>
            <p:ph type="body" sz="quarter" idx="8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5" name="テキスト プレースホルダー 164"/>
          <p:cNvSpPr>
            <a:spLocks noGrp="1"/>
          </p:cNvSpPr>
          <p:nvPr>
            <p:ph type="body" sz="quarter" idx="90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166" name="テキスト プレースホルダー 165"/>
          <p:cNvSpPr>
            <a:spLocks noGrp="1"/>
          </p:cNvSpPr>
          <p:nvPr>
            <p:ph type="body" sz="quarter" idx="9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167" name="テキスト プレースホルダー 166"/>
          <p:cNvSpPr>
            <a:spLocks noGrp="1"/>
          </p:cNvSpPr>
          <p:nvPr>
            <p:ph type="body" sz="quarter" idx="92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168" name="テキスト プレースホルダー 167"/>
          <p:cNvSpPr>
            <a:spLocks noGrp="1"/>
          </p:cNvSpPr>
          <p:nvPr>
            <p:ph type="body" sz="quarter" idx="93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169" name="テキスト プレースホルダー 168"/>
          <p:cNvSpPr>
            <a:spLocks noGrp="1"/>
          </p:cNvSpPr>
          <p:nvPr>
            <p:ph type="body" sz="quarter" idx="94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171" name="テキスト プレースホルダー 170"/>
          <p:cNvSpPr>
            <a:spLocks noGrp="1"/>
          </p:cNvSpPr>
          <p:nvPr>
            <p:ph type="body" sz="quarter" idx="96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72" name="テキスト プレースホルダー 171"/>
          <p:cNvSpPr>
            <a:spLocks noGrp="1"/>
          </p:cNvSpPr>
          <p:nvPr>
            <p:ph type="body" sz="quarter" idx="97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173" name="テキスト プレースホルダー 172"/>
          <p:cNvSpPr>
            <a:spLocks noGrp="1"/>
          </p:cNvSpPr>
          <p:nvPr>
            <p:ph type="body" sz="quarter" idx="98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74" name="テキスト プレースホルダー 173"/>
          <p:cNvSpPr>
            <a:spLocks noGrp="1"/>
          </p:cNvSpPr>
          <p:nvPr>
            <p:ph type="body" sz="quarter" idx="99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75" name="テキスト プレースホルダー 174"/>
          <p:cNvSpPr>
            <a:spLocks noGrp="1"/>
          </p:cNvSpPr>
          <p:nvPr>
            <p:ph type="body" sz="quarter" idx="10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76" name="テキスト プレースホルダー 175"/>
          <p:cNvSpPr>
            <a:spLocks noGrp="1"/>
          </p:cNvSpPr>
          <p:nvPr>
            <p:ph type="body" sz="quarter" idx="10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77" name="テキスト プレースホルダー 176"/>
          <p:cNvSpPr>
            <a:spLocks noGrp="1"/>
          </p:cNvSpPr>
          <p:nvPr>
            <p:ph type="body" sz="quarter" idx="102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78" name="テキスト プレースホルダー 177"/>
          <p:cNvSpPr>
            <a:spLocks noGrp="1"/>
          </p:cNvSpPr>
          <p:nvPr>
            <p:ph type="body" sz="quarter" idx="10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79" name="テキスト プレースホルダー 178"/>
          <p:cNvSpPr>
            <a:spLocks noGrp="1"/>
          </p:cNvSpPr>
          <p:nvPr>
            <p:ph type="body" sz="quarter" idx="10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180" name="テキスト プレースホルダー 179"/>
          <p:cNvSpPr>
            <a:spLocks noGrp="1"/>
          </p:cNvSpPr>
          <p:nvPr>
            <p:ph type="body" sz="quarter" idx="105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81" name="テキスト プレースホルダー 180"/>
          <p:cNvSpPr>
            <a:spLocks noGrp="1"/>
          </p:cNvSpPr>
          <p:nvPr>
            <p:ph type="body" sz="quarter" idx="106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182" name="テキスト プレースホルダー 181"/>
          <p:cNvSpPr>
            <a:spLocks noGrp="1"/>
          </p:cNvSpPr>
          <p:nvPr>
            <p:ph type="body" sz="quarter" idx="107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83" name="テキスト プレースホルダー 182"/>
          <p:cNvSpPr>
            <a:spLocks noGrp="1"/>
          </p:cNvSpPr>
          <p:nvPr>
            <p:ph type="body" sz="quarter" idx="108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84" name="テキスト プレースホルダー 183"/>
          <p:cNvSpPr>
            <a:spLocks noGrp="1"/>
          </p:cNvSpPr>
          <p:nvPr>
            <p:ph type="body" sz="quarter" idx="109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図プレースホルダー 8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図プレースホルダー 9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図プレースホルダー 10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" name="テキスト プレースホルダー 19"/>
          <p:cNvSpPr>
            <a:spLocks noGrp="1"/>
          </p:cNvSpPr>
          <p:nvPr>
            <p:ph type="body" sz="quarter" idx="95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4" name="角丸四角形 13"/>
          <p:cNvSpPr/>
          <p:nvPr/>
        </p:nvSpPr>
        <p:spPr>
          <a:xfrm>
            <a:off x="4131143" y="62863"/>
            <a:ext cx="2429527" cy="467194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F2C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テキスト ボックス 169"/>
          <p:cNvSpPr txBox="1"/>
          <p:nvPr/>
        </p:nvSpPr>
        <p:spPr>
          <a:xfrm>
            <a:off x="4184370" y="59338"/>
            <a:ext cx="2353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 Pゴシック体S" panose="020B0A00000000000000" pitchFamily="50" charset="-128"/>
                <a:ea typeface="AR Pゴシック体S" panose="020B0A00000000000000" pitchFamily="50" charset="-128"/>
              </a:rPr>
              <a:t>○</a:t>
            </a:r>
            <a:r>
              <a:rPr kumimoji="1"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 Pゴシック体S" panose="020B0A00000000000000" pitchFamily="50" charset="-128"/>
                <a:ea typeface="AR Pゴシック体S" panose="020B0A00000000000000" pitchFamily="50" charset="-128"/>
              </a:rPr>
              <a:t>月のこんだて</a:t>
            </a:r>
            <a:endParaRPr kumimoji="1" lang="ja-JP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R Pゴシック体S" panose="020B0A00000000000000" pitchFamily="50" charset="-128"/>
              <a:ea typeface="AR Pゴシック体S" panose="020B0A00000000000000" pitchFamily="50" charset="-128"/>
            </a:endParaRPr>
          </a:p>
        </p:txBody>
      </p:sp>
      <p:cxnSp>
        <p:nvCxnSpPr>
          <p:cNvPr id="199" name="直線コネクタ 198"/>
          <p:cNvCxnSpPr/>
          <p:nvPr/>
        </p:nvCxnSpPr>
        <p:spPr>
          <a:xfrm>
            <a:off x="0" y="7413357"/>
            <a:ext cx="10691813" cy="0"/>
          </a:xfrm>
          <a:prstGeom prst="line">
            <a:avLst/>
          </a:prstGeom>
          <a:ln w="57150">
            <a:solidFill>
              <a:srgbClr val="F2CF0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角丸四角形 197"/>
          <p:cNvSpPr/>
          <p:nvPr/>
        </p:nvSpPr>
        <p:spPr>
          <a:xfrm>
            <a:off x="67743" y="8183608"/>
            <a:ext cx="3726586" cy="255822"/>
          </a:xfrm>
          <a:prstGeom prst="round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星 5 126"/>
          <p:cNvSpPr/>
          <p:nvPr/>
        </p:nvSpPr>
        <p:spPr>
          <a:xfrm>
            <a:off x="96354" y="7144271"/>
            <a:ext cx="212901" cy="212901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05921" y="7164044"/>
            <a:ext cx="32624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このマークはアレルギー食物が含まれるメニューです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図プレースホルダー 1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1" name="図プレースホルダー 20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2" name="図プレースホルダー 2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4" name="図プレースホルダー 2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5" name="図プレースホルダー 24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8" name="図プレースホルダー 27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29" name="図プレースホルダー 28"/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30" name="図プレースホルダー 29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31" name="図プレースホルダー 30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33" name="図プレースホルダー 32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34" name="図プレースホルダー 3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38" name="図プレースホルダー 37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39" name="図プレースホルダー 38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41" name="図プレースホルダー 40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42" name="図プレースホルダー 41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43" name="図プレースホルダー 42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44" name="図プレースホルダー 43"/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45" name="図プレースホルダー 44"/>
          <p:cNvSpPr>
            <a:spLocks noGrp="1"/>
          </p:cNvSpPr>
          <p:nvPr>
            <p:ph type="pic" sz="quarter" idx="31"/>
          </p:nvPr>
        </p:nvSpPr>
        <p:spPr/>
      </p:sp>
      <p:sp>
        <p:nvSpPr>
          <p:cNvPr id="47" name="図プレースホルダー 46"/>
          <p:cNvSpPr>
            <a:spLocks noGrp="1"/>
          </p:cNvSpPr>
          <p:nvPr>
            <p:ph type="pic" sz="quarter" idx="30"/>
          </p:nvPr>
        </p:nvSpPr>
        <p:spPr/>
      </p:sp>
      <p:sp>
        <p:nvSpPr>
          <p:cNvPr id="49" name="テキスト プレースホルダー 48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2213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</TotalTime>
  <Words>13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 Pゴシック体S</vt:lpstr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豊島 直子</dc:creator>
  <cp:lastModifiedBy>豊島 直子</cp:lastModifiedBy>
  <cp:revision>26</cp:revision>
  <dcterms:created xsi:type="dcterms:W3CDTF">2017-03-07T12:31:44Z</dcterms:created>
  <dcterms:modified xsi:type="dcterms:W3CDTF">2017-03-17T05:49:48Z</dcterms:modified>
</cp:coreProperties>
</file>