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59" r:id="rId3"/>
  </p:sldIdLst>
  <p:sldSz cx="15122525" cy="10693400"/>
  <p:notesSz cx="6858000" cy="9144000"/>
  <p:defaultTextStyle>
    <a:defPPr>
      <a:defRPr lang="ja-JP"/>
    </a:defPPr>
    <a:lvl1pPr marL="0" algn="l" defTabSz="1239045" rtl="0" eaLnBrk="1" latinLnBrk="0" hangingPunct="1">
      <a:defRPr kumimoji="1" sz="2439" kern="1200">
        <a:solidFill>
          <a:schemeClr val="tx1"/>
        </a:solidFill>
        <a:latin typeface="+mn-lt"/>
        <a:ea typeface="+mn-ea"/>
        <a:cs typeface="+mn-cs"/>
      </a:defRPr>
    </a:lvl1pPr>
    <a:lvl2pPr marL="619522" algn="l" defTabSz="1239045" rtl="0" eaLnBrk="1" latinLnBrk="0" hangingPunct="1">
      <a:defRPr kumimoji="1" sz="2439" kern="1200">
        <a:solidFill>
          <a:schemeClr val="tx1"/>
        </a:solidFill>
        <a:latin typeface="+mn-lt"/>
        <a:ea typeface="+mn-ea"/>
        <a:cs typeface="+mn-cs"/>
      </a:defRPr>
    </a:lvl2pPr>
    <a:lvl3pPr marL="1239045" algn="l" defTabSz="1239045" rtl="0" eaLnBrk="1" latinLnBrk="0" hangingPunct="1">
      <a:defRPr kumimoji="1" sz="2439" kern="1200">
        <a:solidFill>
          <a:schemeClr val="tx1"/>
        </a:solidFill>
        <a:latin typeface="+mn-lt"/>
        <a:ea typeface="+mn-ea"/>
        <a:cs typeface="+mn-cs"/>
      </a:defRPr>
    </a:lvl3pPr>
    <a:lvl4pPr marL="1858567" algn="l" defTabSz="1239045" rtl="0" eaLnBrk="1" latinLnBrk="0" hangingPunct="1">
      <a:defRPr kumimoji="1" sz="2439" kern="1200">
        <a:solidFill>
          <a:schemeClr val="tx1"/>
        </a:solidFill>
        <a:latin typeface="+mn-lt"/>
        <a:ea typeface="+mn-ea"/>
        <a:cs typeface="+mn-cs"/>
      </a:defRPr>
    </a:lvl4pPr>
    <a:lvl5pPr marL="2478089" algn="l" defTabSz="1239045" rtl="0" eaLnBrk="1" latinLnBrk="0" hangingPunct="1">
      <a:defRPr kumimoji="1" sz="2439" kern="1200">
        <a:solidFill>
          <a:schemeClr val="tx1"/>
        </a:solidFill>
        <a:latin typeface="+mn-lt"/>
        <a:ea typeface="+mn-ea"/>
        <a:cs typeface="+mn-cs"/>
      </a:defRPr>
    </a:lvl5pPr>
    <a:lvl6pPr marL="3097611" algn="l" defTabSz="1239045" rtl="0" eaLnBrk="1" latinLnBrk="0" hangingPunct="1">
      <a:defRPr kumimoji="1" sz="2439" kern="1200">
        <a:solidFill>
          <a:schemeClr val="tx1"/>
        </a:solidFill>
        <a:latin typeface="+mn-lt"/>
        <a:ea typeface="+mn-ea"/>
        <a:cs typeface="+mn-cs"/>
      </a:defRPr>
    </a:lvl6pPr>
    <a:lvl7pPr marL="3717134" algn="l" defTabSz="1239045" rtl="0" eaLnBrk="1" latinLnBrk="0" hangingPunct="1">
      <a:defRPr kumimoji="1" sz="2439" kern="1200">
        <a:solidFill>
          <a:schemeClr val="tx1"/>
        </a:solidFill>
        <a:latin typeface="+mn-lt"/>
        <a:ea typeface="+mn-ea"/>
        <a:cs typeface="+mn-cs"/>
      </a:defRPr>
    </a:lvl7pPr>
    <a:lvl8pPr marL="4336656" algn="l" defTabSz="1239045" rtl="0" eaLnBrk="1" latinLnBrk="0" hangingPunct="1">
      <a:defRPr kumimoji="1" sz="2439" kern="1200">
        <a:solidFill>
          <a:schemeClr val="tx1"/>
        </a:solidFill>
        <a:latin typeface="+mn-lt"/>
        <a:ea typeface="+mn-ea"/>
        <a:cs typeface="+mn-cs"/>
      </a:defRPr>
    </a:lvl8pPr>
    <a:lvl9pPr marL="4956178" algn="l" defTabSz="1239045" rtl="0" eaLnBrk="1" latinLnBrk="0" hangingPunct="1">
      <a:defRPr kumimoji="1" sz="243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7" userDrawn="1">
          <p15:clr>
            <a:srgbClr val="A4A3A4"/>
          </p15:clr>
        </p15:guide>
        <p15:guide id="2" pos="4808" userDrawn="1">
          <p15:clr>
            <a:srgbClr val="A4A3A4"/>
          </p15:clr>
        </p15:guide>
        <p15:guide id="3" orient="horz" pos="125" userDrawn="1">
          <p15:clr>
            <a:srgbClr val="A4A3A4"/>
          </p15:clr>
        </p15:guide>
        <p15:guide id="4" orient="horz" pos="66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0C238"/>
    <a:srgbClr val="D685B0"/>
    <a:srgbClr val="00A5E7"/>
    <a:srgbClr val="FDFD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352" autoAdjust="0"/>
    <p:restoredTop sz="94660"/>
  </p:normalViewPr>
  <p:slideViewPr>
    <p:cSldViewPr snapToGrid="0">
      <p:cViewPr varScale="1">
        <p:scale>
          <a:sx n="72" d="100"/>
          <a:sy n="72" d="100"/>
        </p:scale>
        <p:origin x="678" y="90"/>
      </p:cViewPr>
      <p:guideLst>
        <p:guide orient="horz" pos="3367"/>
        <p:guide pos="4808"/>
        <p:guide orient="horz" pos="125"/>
        <p:guide orient="horz" pos="661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4190" y="1750055"/>
            <a:ext cx="12854146" cy="3722887"/>
          </a:xfrm>
        </p:spPr>
        <p:txBody>
          <a:bodyPr anchor="b"/>
          <a:lstStyle>
            <a:lvl1pPr algn="ctr">
              <a:defRPr sz="935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90316" y="5616511"/>
            <a:ext cx="11341894" cy="2581762"/>
          </a:xfrm>
        </p:spPr>
        <p:txBody>
          <a:bodyPr/>
          <a:lstStyle>
            <a:lvl1pPr marL="0" indent="0" algn="ctr">
              <a:buNone/>
              <a:defRPr sz="3742"/>
            </a:lvl1pPr>
            <a:lvl2pPr marL="712912" indent="0" algn="ctr">
              <a:buNone/>
              <a:defRPr sz="3119"/>
            </a:lvl2pPr>
            <a:lvl3pPr marL="1425824" indent="0" algn="ctr">
              <a:buNone/>
              <a:defRPr sz="2807"/>
            </a:lvl3pPr>
            <a:lvl4pPr marL="2138736" indent="0" algn="ctr">
              <a:buNone/>
              <a:defRPr sz="2495"/>
            </a:lvl4pPr>
            <a:lvl5pPr marL="2851648" indent="0" algn="ctr">
              <a:buNone/>
              <a:defRPr sz="2495"/>
            </a:lvl5pPr>
            <a:lvl6pPr marL="3564560" indent="0" algn="ctr">
              <a:buNone/>
              <a:defRPr sz="2495"/>
            </a:lvl6pPr>
            <a:lvl7pPr marL="4277472" indent="0" algn="ctr">
              <a:buNone/>
              <a:defRPr sz="2495"/>
            </a:lvl7pPr>
            <a:lvl8pPr marL="4990384" indent="0" algn="ctr">
              <a:buNone/>
              <a:defRPr sz="2495"/>
            </a:lvl8pPr>
            <a:lvl9pPr marL="5703296" indent="0" algn="ctr">
              <a:buNone/>
              <a:defRPr sz="2495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C67E8-53A3-4628-8044-6E00F1A70BAB}" type="datetimeFigureOut">
              <a:rPr kumimoji="1" lang="ja-JP" altLang="en-US" smtClean="0"/>
              <a:t>2017/3/17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96A74-E889-42D8-A11D-9C75EC8B758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34320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表示・裏表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線コネクタ 5"/>
          <p:cNvCxnSpPr/>
          <p:nvPr userDrawn="1"/>
        </p:nvCxnSpPr>
        <p:spPr>
          <a:xfrm>
            <a:off x="0" y="191529"/>
            <a:ext cx="15122525" cy="0"/>
          </a:xfrm>
          <a:prstGeom prst="line">
            <a:avLst/>
          </a:prstGeom>
          <a:ln w="57150">
            <a:solidFill>
              <a:srgbClr val="F2CF0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角丸四角形 6"/>
          <p:cNvSpPr/>
          <p:nvPr userDrawn="1"/>
        </p:nvSpPr>
        <p:spPr>
          <a:xfrm>
            <a:off x="154575" y="8966305"/>
            <a:ext cx="7266144" cy="1358751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F2CF0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9" name="直線コネクタ 8"/>
          <p:cNvCxnSpPr/>
          <p:nvPr userDrawn="1"/>
        </p:nvCxnSpPr>
        <p:spPr>
          <a:xfrm>
            <a:off x="0" y="10493525"/>
            <a:ext cx="15122525" cy="0"/>
          </a:xfrm>
          <a:prstGeom prst="line">
            <a:avLst/>
          </a:prstGeom>
          <a:ln w="57150">
            <a:solidFill>
              <a:srgbClr val="F2CF0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グループ化 10"/>
          <p:cNvGrpSpPr/>
          <p:nvPr userDrawn="1"/>
        </p:nvGrpSpPr>
        <p:grpSpPr>
          <a:xfrm>
            <a:off x="8694930" y="2948339"/>
            <a:ext cx="1017898" cy="1017898"/>
            <a:chOff x="8541082" y="2119899"/>
            <a:chExt cx="1017898" cy="1017898"/>
          </a:xfrm>
        </p:grpSpPr>
        <p:sp>
          <p:nvSpPr>
            <p:cNvPr id="12" name="角丸四角形 11"/>
            <p:cNvSpPr/>
            <p:nvPr/>
          </p:nvSpPr>
          <p:spPr>
            <a:xfrm>
              <a:off x="8541082" y="2119899"/>
              <a:ext cx="1017898" cy="1017898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テキスト ボックス 12"/>
            <p:cNvSpPr txBox="1"/>
            <p:nvPr/>
          </p:nvSpPr>
          <p:spPr>
            <a:xfrm>
              <a:off x="8702821" y="2213350"/>
              <a:ext cx="69442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4800" dirty="0" smtClean="0">
                  <a:solidFill>
                    <a:schemeClr val="bg1"/>
                  </a:solidFill>
                  <a:latin typeface="AR Pゴシック体S" panose="020B0A00000000000000" pitchFamily="50" charset="-128"/>
                  <a:ea typeface="AR Pゴシック体S" panose="020B0A00000000000000" pitchFamily="50" charset="-128"/>
                </a:rPr>
                <a:t>レ</a:t>
              </a:r>
              <a:endParaRPr kumimoji="1" lang="ja-JP" altLang="en-US" sz="4800" dirty="0">
                <a:solidFill>
                  <a:schemeClr val="bg1"/>
                </a:solidFill>
                <a:latin typeface="AR Pゴシック体S" panose="020B0A00000000000000" pitchFamily="50" charset="-128"/>
                <a:ea typeface="AR Pゴシック体S" panose="020B0A00000000000000" pitchFamily="50" charset="-128"/>
              </a:endParaRPr>
            </a:p>
          </p:txBody>
        </p:sp>
      </p:grpSp>
      <p:grpSp>
        <p:nvGrpSpPr>
          <p:cNvPr id="14" name="グループ化 13"/>
          <p:cNvGrpSpPr/>
          <p:nvPr userDrawn="1"/>
        </p:nvGrpSpPr>
        <p:grpSpPr>
          <a:xfrm>
            <a:off x="10178744" y="3133683"/>
            <a:ext cx="1017898" cy="1017898"/>
            <a:chOff x="9761363" y="2270085"/>
            <a:chExt cx="1017898" cy="1017898"/>
          </a:xfrm>
        </p:grpSpPr>
        <p:sp>
          <p:nvSpPr>
            <p:cNvPr id="15" name="角丸四角形 14"/>
            <p:cNvSpPr/>
            <p:nvPr/>
          </p:nvSpPr>
          <p:spPr>
            <a:xfrm>
              <a:off x="9761363" y="2270085"/>
              <a:ext cx="1017898" cy="1017898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テキスト ボックス 15"/>
            <p:cNvSpPr txBox="1"/>
            <p:nvPr/>
          </p:nvSpPr>
          <p:spPr>
            <a:xfrm>
              <a:off x="9875012" y="2363536"/>
              <a:ext cx="79060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4800" dirty="0" smtClean="0">
                  <a:solidFill>
                    <a:schemeClr val="bg1"/>
                  </a:solidFill>
                  <a:latin typeface="AR Pゴシック体S" panose="020B0A00000000000000" pitchFamily="50" charset="-128"/>
                  <a:ea typeface="AR Pゴシック体S" panose="020B0A00000000000000" pitchFamily="50" charset="-128"/>
                </a:rPr>
                <a:t>シ</a:t>
              </a:r>
              <a:endParaRPr kumimoji="1" lang="ja-JP" altLang="en-US" sz="4800" dirty="0">
                <a:solidFill>
                  <a:schemeClr val="bg1"/>
                </a:solidFill>
                <a:latin typeface="AR Pゴシック体S" panose="020B0A00000000000000" pitchFamily="50" charset="-128"/>
                <a:ea typeface="AR Pゴシック体S" panose="020B0A00000000000000" pitchFamily="50" charset="-128"/>
              </a:endParaRPr>
            </a:p>
          </p:txBody>
        </p:sp>
      </p:grpSp>
      <p:grpSp>
        <p:nvGrpSpPr>
          <p:cNvPr id="17" name="グループ化 16"/>
          <p:cNvGrpSpPr/>
          <p:nvPr userDrawn="1"/>
        </p:nvGrpSpPr>
        <p:grpSpPr>
          <a:xfrm>
            <a:off x="11662558" y="2948339"/>
            <a:ext cx="1017898" cy="1017898"/>
            <a:chOff x="10981644" y="2084741"/>
            <a:chExt cx="1017898" cy="1017898"/>
          </a:xfrm>
        </p:grpSpPr>
        <p:sp>
          <p:nvSpPr>
            <p:cNvPr id="18" name="角丸四角形 17"/>
            <p:cNvSpPr/>
            <p:nvPr/>
          </p:nvSpPr>
          <p:spPr>
            <a:xfrm>
              <a:off x="10981644" y="2084741"/>
              <a:ext cx="1017898" cy="1017898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テキスト ボックス 18"/>
            <p:cNvSpPr txBox="1"/>
            <p:nvPr/>
          </p:nvSpPr>
          <p:spPr>
            <a:xfrm>
              <a:off x="11119338" y="2178192"/>
              <a:ext cx="74251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4800" dirty="0" smtClean="0">
                  <a:solidFill>
                    <a:schemeClr val="bg1"/>
                  </a:solidFill>
                  <a:latin typeface="AR Pゴシック体S" panose="020B0A00000000000000" pitchFamily="50" charset="-128"/>
                  <a:ea typeface="AR Pゴシック体S" panose="020B0A00000000000000" pitchFamily="50" charset="-128"/>
                </a:rPr>
                <a:t>ピ</a:t>
              </a:r>
              <a:endParaRPr kumimoji="1" lang="ja-JP" altLang="en-US" sz="4800" dirty="0">
                <a:solidFill>
                  <a:schemeClr val="bg1"/>
                </a:solidFill>
                <a:latin typeface="AR Pゴシック体S" panose="020B0A00000000000000" pitchFamily="50" charset="-128"/>
                <a:ea typeface="AR Pゴシック体S" panose="020B0A00000000000000" pitchFamily="50" charset="-128"/>
              </a:endParaRPr>
            </a:p>
          </p:txBody>
        </p:sp>
      </p:grpSp>
      <p:grpSp>
        <p:nvGrpSpPr>
          <p:cNvPr id="20" name="グループ化 19"/>
          <p:cNvGrpSpPr/>
          <p:nvPr userDrawn="1"/>
        </p:nvGrpSpPr>
        <p:grpSpPr>
          <a:xfrm>
            <a:off x="13146373" y="3124927"/>
            <a:ext cx="1017898" cy="1017898"/>
            <a:chOff x="12201925" y="2256384"/>
            <a:chExt cx="1017898" cy="1017898"/>
          </a:xfrm>
        </p:grpSpPr>
        <p:sp>
          <p:nvSpPr>
            <p:cNvPr id="21" name="角丸四角形 20"/>
            <p:cNvSpPr/>
            <p:nvPr/>
          </p:nvSpPr>
          <p:spPr>
            <a:xfrm>
              <a:off x="12201925" y="2256384"/>
              <a:ext cx="1017898" cy="1017898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テキスト ボックス 21"/>
            <p:cNvSpPr txBox="1"/>
            <p:nvPr/>
          </p:nvSpPr>
          <p:spPr>
            <a:xfrm>
              <a:off x="12310765" y="2349835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4800" dirty="0" smtClean="0">
                  <a:solidFill>
                    <a:schemeClr val="bg1"/>
                  </a:solidFill>
                  <a:latin typeface="AR Pゴシック体S" panose="020B0A00000000000000" pitchFamily="50" charset="-128"/>
                  <a:ea typeface="AR Pゴシック体S" panose="020B0A00000000000000" pitchFamily="50" charset="-128"/>
                </a:rPr>
                <a:t>表</a:t>
              </a:r>
              <a:endParaRPr kumimoji="1" lang="ja-JP" altLang="en-US" sz="4800" dirty="0">
                <a:solidFill>
                  <a:schemeClr val="bg1"/>
                </a:solidFill>
                <a:latin typeface="AR Pゴシック体S" panose="020B0A00000000000000" pitchFamily="50" charset="-128"/>
                <a:ea typeface="AR Pゴシック体S" panose="020B0A00000000000000" pitchFamily="50" charset="-128"/>
              </a:endParaRPr>
            </a:p>
          </p:txBody>
        </p:sp>
      </p:grpSp>
      <p:sp>
        <p:nvSpPr>
          <p:cNvPr id="23" name="円形吹き出し 22"/>
          <p:cNvSpPr/>
          <p:nvPr userDrawn="1"/>
        </p:nvSpPr>
        <p:spPr>
          <a:xfrm>
            <a:off x="7772401" y="5561291"/>
            <a:ext cx="3166532" cy="2597619"/>
          </a:xfrm>
          <a:prstGeom prst="wedgeEllipseCallout">
            <a:avLst>
              <a:gd name="adj1" fmla="val 54082"/>
              <a:gd name="adj2" fmla="val 45020"/>
            </a:avLst>
          </a:prstGeom>
          <a:solidFill>
            <a:schemeClr val="bg1"/>
          </a:solidFill>
          <a:ln w="57150">
            <a:solidFill>
              <a:srgbClr val="A0C2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テキスト ボックス 23"/>
          <p:cNvSpPr txBox="1"/>
          <p:nvPr userDrawn="1"/>
        </p:nvSpPr>
        <p:spPr>
          <a:xfrm>
            <a:off x="8325578" y="5944114"/>
            <a:ext cx="2060179" cy="4676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今月のテーマ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9" name="テキスト プレースホルダー 28"/>
          <p:cNvSpPr>
            <a:spLocks noGrp="1"/>
          </p:cNvSpPr>
          <p:nvPr>
            <p:ph type="body" sz="quarter" idx="10" hasCustomPrompt="1"/>
          </p:nvPr>
        </p:nvSpPr>
        <p:spPr>
          <a:xfrm>
            <a:off x="9324132" y="1653096"/>
            <a:ext cx="4008551" cy="910945"/>
          </a:xfrm>
        </p:spPr>
        <p:txBody>
          <a:bodyPr/>
          <a:lstStyle>
            <a:lvl1pPr marL="0" indent="0" algn="ctr">
              <a:buNone/>
              <a:defRPr kumimoji="1" lang="ja-JP" altLang="en-US" sz="40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 Pゴシック体S" panose="020B0A00000000000000" pitchFamily="50" charset="-128"/>
                <a:ea typeface="AR Pゴシック体S" panose="020B0A00000000000000" pitchFamily="50" charset="-128"/>
                <a:cs typeface="+mn-cs"/>
              </a:defRPr>
            </a:lvl1pPr>
          </a:lstStyle>
          <a:p>
            <a:pPr lvl="0"/>
            <a:r>
              <a:rPr kumimoji="1" lang="ja-JP" altLang="en-US" dirty="0" smtClean="0"/>
              <a:t>タイトルを入力</a:t>
            </a:r>
            <a:endParaRPr kumimoji="1" lang="en-US" altLang="ja-JP" dirty="0" smtClean="0"/>
          </a:p>
        </p:txBody>
      </p:sp>
      <p:sp>
        <p:nvSpPr>
          <p:cNvPr id="31" name="テキスト プレースホルダー 30"/>
          <p:cNvSpPr>
            <a:spLocks noGrp="1"/>
          </p:cNvSpPr>
          <p:nvPr>
            <p:ph type="body" sz="quarter" idx="11" hasCustomPrompt="1"/>
          </p:nvPr>
        </p:nvSpPr>
        <p:spPr>
          <a:xfrm>
            <a:off x="7942268" y="6412836"/>
            <a:ext cx="2827331" cy="1194463"/>
          </a:xfrm>
        </p:spPr>
        <p:txBody>
          <a:bodyPr>
            <a:noAutofit/>
          </a:bodyPr>
          <a:lstStyle>
            <a:lvl1pPr marL="0" indent="0">
              <a:buNone/>
              <a:defRPr sz="14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  <a:lvl2pPr marL="712912" indent="0">
              <a:buNone/>
              <a:defRPr/>
            </a:lvl2pPr>
            <a:lvl3pPr marL="1425824" indent="0">
              <a:buNone/>
              <a:defRPr/>
            </a:lvl3pPr>
            <a:lvl4pPr marL="2138736" indent="0">
              <a:buNone/>
              <a:defRPr/>
            </a:lvl4pPr>
            <a:lvl5pPr marL="2851648" indent="0">
              <a:buNone/>
              <a:defRPr/>
            </a:lvl5pPr>
          </a:lstStyle>
          <a:p>
            <a:pPr lvl="0"/>
            <a:r>
              <a:rPr kumimoji="1" lang="ja-JP" altLang="en-US" dirty="0" smtClean="0"/>
              <a:t>クリックしてテキストを入力</a:t>
            </a:r>
            <a:endParaRPr kumimoji="1" lang="ja-JP" altLang="en-US" dirty="0"/>
          </a:p>
        </p:txBody>
      </p:sp>
      <p:sp>
        <p:nvSpPr>
          <p:cNvPr id="32" name="テキスト プレースホルダー 30"/>
          <p:cNvSpPr>
            <a:spLocks noGrp="1"/>
          </p:cNvSpPr>
          <p:nvPr>
            <p:ph type="body" sz="quarter" idx="12" hasCustomPrompt="1"/>
          </p:nvPr>
        </p:nvSpPr>
        <p:spPr>
          <a:xfrm>
            <a:off x="307847" y="9124627"/>
            <a:ext cx="6959600" cy="1042107"/>
          </a:xfrm>
        </p:spPr>
        <p:txBody>
          <a:bodyPr>
            <a:noAutofit/>
          </a:bodyPr>
          <a:lstStyle>
            <a:lvl1pPr marL="0" indent="0">
              <a:buNone/>
              <a:defRPr sz="14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  <a:lvl2pPr marL="712912" indent="0">
              <a:buNone/>
              <a:defRPr/>
            </a:lvl2pPr>
            <a:lvl3pPr marL="1425824" indent="0">
              <a:buNone/>
              <a:defRPr/>
            </a:lvl3pPr>
            <a:lvl4pPr marL="2138736" indent="0">
              <a:buNone/>
              <a:defRPr/>
            </a:lvl4pPr>
            <a:lvl5pPr marL="2851648" indent="0">
              <a:buNone/>
              <a:defRPr/>
            </a:lvl5pPr>
          </a:lstStyle>
          <a:p>
            <a:pPr lvl="0"/>
            <a:r>
              <a:rPr kumimoji="1" lang="ja-JP" altLang="en-US" dirty="0" smtClean="0"/>
              <a:t>クリックしてテキストを入力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836907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368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レシピ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テキスト プレースホルダー 106"/>
          <p:cNvSpPr>
            <a:spLocks noGrp="1"/>
          </p:cNvSpPr>
          <p:nvPr>
            <p:ph type="body" sz="quarter" idx="13" hasCustomPrompt="1"/>
          </p:nvPr>
        </p:nvSpPr>
        <p:spPr>
          <a:xfrm>
            <a:off x="4795838" y="901700"/>
            <a:ext cx="2565400" cy="736600"/>
          </a:xfrm>
        </p:spPr>
        <p:txBody>
          <a:bodyPr>
            <a:noAutofit/>
          </a:bodyPr>
          <a:lstStyle>
            <a:lvl1pPr marL="0" indent="0" algn="ctr">
              <a:buNone/>
              <a:defRPr sz="20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  <a:lvl2pPr marL="712912" indent="0">
              <a:buNone/>
              <a:defRPr/>
            </a:lvl2pPr>
            <a:lvl3pPr marL="1425824" indent="0">
              <a:buNone/>
              <a:defRPr/>
            </a:lvl3pPr>
            <a:lvl4pPr marL="2138736" indent="0">
              <a:buNone/>
              <a:defRPr/>
            </a:lvl4pPr>
            <a:lvl5pPr marL="2851648" indent="0">
              <a:buNone/>
              <a:defRPr/>
            </a:lvl5pPr>
          </a:lstStyle>
          <a:p>
            <a:pPr lvl="0"/>
            <a:r>
              <a:rPr kumimoji="1" lang="ja-JP" altLang="en-US" dirty="0" smtClean="0"/>
              <a:t>クリックして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レシピ名を入力</a:t>
            </a:r>
            <a:endParaRPr kumimoji="1" lang="ja-JP" altLang="en-US" dirty="0"/>
          </a:p>
        </p:txBody>
      </p:sp>
      <p:sp>
        <p:nvSpPr>
          <p:cNvPr id="104" name="図プレースホルダー 102"/>
          <p:cNvSpPr>
            <a:spLocks noGrp="1"/>
          </p:cNvSpPr>
          <p:nvPr>
            <p:ph type="pic" sz="quarter" idx="11" hasCustomPrompt="1"/>
          </p:nvPr>
        </p:nvSpPr>
        <p:spPr>
          <a:xfrm>
            <a:off x="7720824" y="392113"/>
            <a:ext cx="4327525" cy="3038475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kumimoji="1" lang="ja-JP" altLang="en-US" dirty="0" smtClean="0"/>
              <a:t>クリックして写真を挿入</a:t>
            </a:r>
            <a:endParaRPr kumimoji="1" lang="ja-JP" altLang="en-US" dirty="0"/>
          </a:p>
        </p:txBody>
      </p:sp>
      <p:sp>
        <p:nvSpPr>
          <p:cNvPr id="105" name="図プレースホルダー 102"/>
          <p:cNvSpPr>
            <a:spLocks noGrp="1"/>
          </p:cNvSpPr>
          <p:nvPr>
            <p:ph type="pic" sz="quarter" idx="12" hasCustomPrompt="1"/>
          </p:nvPr>
        </p:nvSpPr>
        <p:spPr>
          <a:xfrm>
            <a:off x="7720824" y="5473836"/>
            <a:ext cx="4327525" cy="3038475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kumimoji="1" lang="ja-JP" altLang="en-US" dirty="0" smtClean="0"/>
              <a:t>クリックして写真を挿入</a:t>
            </a:r>
            <a:endParaRPr kumimoji="1" lang="ja-JP" altLang="en-US" dirty="0"/>
          </a:p>
        </p:txBody>
      </p:sp>
      <p:sp>
        <p:nvSpPr>
          <p:cNvPr id="103" name="図プレースホルダー 102"/>
          <p:cNvSpPr>
            <a:spLocks noGrp="1"/>
          </p:cNvSpPr>
          <p:nvPr>
            <p:ph type="pic" sz="quarter" idx="10" hasCustomPrompt="1"/>
          </p:nvPr>
        </p:nvSpPr>
        <p:spPr>
          <a:xfrm>
            <a:off x="153988" y="392113"/>
            <a:ext cx="4327525" cy="3038475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kumimoji="1" lang="ja-JP" altLang="en-US" dirty="0" smtClean="0"/>
              <a:t>クリックして写真を挿入</a:t>
            </a:r>
            <a:endParaRPr kumimoji="1" lang="ja-JP" altLang="en-US" dirty="0"/>
          </a:p>
        </p:txBody>
      </p:sp>
      <p:cxnSp>
        <p:nvCxnSpPr>
          <p:cNvPr id="6" name="直線コネクタ 5"/>
          <p:cNvCxnSpPr/>
          <p:nvPr userDrawn="1"/>
        </p:nvCxnSpPr>
        <p:spPr>
          <a:xfrm>
            <a:off x="0" y="191529"/>
            <a:ext cx="15122525" cy="0"/>
          </a:xfrm>
          <a:prstGeom prst="line">
            <a:avLst/>
          </a:prstGeom>
          <a:ln w="57150">
            <a:solidFill>
              <a:srgbClr val="F2CF0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正方形/長方形 6"/>
          <p:cNvSpPr/>
          <p:nvPr userDrawn="1"/>
        </p:nvSpPr>
        <p:spPr>
          <a:xfrm>
            <a:off x="7734460" y="3644102"/>
            <a:ext cx="4420470" cy="1554815"/>
          </a:xfrm>
          <a:prstGeom prst="rect">
            <a:avLst/>
          </a:prstGeom>
          <a:solidFill>
            <a:schemeClr val="bg1"/>
          </a:solidFill>
          <a:ln w="19050">
            <a:solidFill>
              <a:srgbClr val="F2CF0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20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cxnSp>
        <p:nvCxnSpPr>
          <p:cNvPr id="8" name="直線コネクタ 7"/>
          <p:cNvCxnSpPr/>
          <p:nvPr userDrawn="1"/>
        </p:nvCxnSpPr>
        <p:spPr>
          <a:xfrm>
            <a:off x="0" y="10493525"/>
            <a:ext cx="15122525" cy="0"/>
          </a:xfrm>
          <a:prstGeom prst="line">
            <a:avLst/>
          </a:prstGeom>
          <a:ln w="57150">
            <a:solidFill>
              <a:srgbClr val="F2CF0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角丸四角形 8"/>
          <p:cNvSpPr/>
          <p:nvPr userDrawn="1"/>
        </p:nvSpPr>
        <p:spPr>
          <a:xfrm>
            <a:off x="154575" y="5504447"/>
            <a:ext cx="1894294" cy="731137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/>
          <p:cNvSpPr txBox="1"/>
          <p:nvPr userDrawn="1"/>
        </p:nvSpPr>
        <p:spPr>
          <a:xfrm>
            <a:off x="393836" y="5577628"/>
            <a:ext cx="1415772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kumimoji="1" lang="ja-JP" altLang="en-US" sz="32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豆知識</a:t>
            </a:r>
            <a:endParaRPr kumimoji="1" lang="ja-JP" altLang="en-US" sz="32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1" name="テキスト ボックス 10"/>
          <p:cNvSpPr txBox="1"/>
          <p:nvPr userDrawn="1"/>
        </p:nvSpPr>
        <p:spPr>
          <a:xfrm>
            <a:off x="4892352" y="392184"/>
            <a:ext cx="2372765" cy="4676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おすすめレシピ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6" name="テキスト ボックス 15"/>
          <p:cNvSpPr txBox="1"/>
          <p:nvPr userDrawn="1"/>
        </p:nvSpPr>
        <p:spPr>
          <a:xfrm>
            <a:off x="12383648" y="395996"/>
            <a:ext cx="2372765" cy="4676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おすすめレシピ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8" name="テキスト ボックス 17"/>
          <p:cNvSpPr txBox="1"/>
          <p:nvPr userDrawn="1"/>
        </p:nvSpPr>
        <p:spPr>
          <a:xfrm>
            <a:off x="12481819" y="5453436"/>
            <a:ext cx="2372765" cy="4676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おすすめレシピ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cxnSp>
        <p:nvCxnSpPr>
          <p:cNvPr id="54" name="直線コネクタ 53"/>
          <p:cNvCxnSpPr/>
          <p:nvPr userDrawn="1"/>
        </p:nvCxnSpPr>
        <p:spPr>
          <a:xfrm>
            <a:off x="4892352" y="2545981"/>
            <a:ext cx="2431462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線コネクタ 56"/>
          <p:cNvCxnSpPr/>
          <p:nvPr userDrawn="1"/>
        </p:nvCxnSpPr>
        <p:spPr>
          <a:xfrm>
            <a:off x="4892352" y="2988137"/>
            <a:ext cx="2431462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線コネクタ 59"/>
          <p:cNvCxnSpPr/>
          <p:nvPr userDrawn="1"/>
        </p:nvCxnSpPr>
        <p:spPr>
          <a:xfrm>
            <a:off x="4892352" y="3430293"/>
            <a:ext cx="2431462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直線コネクタ 62"/>
          <p:cNvCxnSpPr/>
          <p:nvPr userDrawn="1"/>
        </p:nvCxnSpPr>
        <p:spPr>
          <a:xfrm>
            <a:off x="4892352" y="3872449"/>
            <a:ext cx="2431462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線コネクタ 65"/>
          <p:cNvCxnSpPr/>
          <p:nvPr userDrawn="1"/>
        </p:nvCxnSpPr>
        <p:spPr>
          <a:xfrm>
            <a:off x="4892352" y="4314605"/>
            <a:ext cx="2431462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線コネクタ 68"/>
          <p:cNvCxnSpPr/>
          <p:nvPr userDrawn="1"/>
        </p:nvCxnSpPr>
        <p:spPr>
          <a:xfrm>
            <a:off x="4892352" y="4756761"/>
            <a:ext cx="2431462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線コネクタ 71"/>
          <p:cNvCxnSpPr/>
          <p:nvPr userDrawn="1"/>
        </p:nvCxnSpPr>
        <p:spPr>
          <a:xfrm>
            <a:off x="4892352" y="5198917"/>
            <a:ext cx="2431462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正方形/長方形 74"/>
          <p:cNvSpPr/>
          <p:nvPr userDrawn="1"/>
        </p:nvSpPr>
        <p:spPr>
          <a:xfrm>
            <a:off x="7734460" y="8779783"/>
            <a:ext cx="4420470" cy="1554815"/>
          </a:xfrm>
          <a:prstGeom prst="rect">
            <a:avLst/>
          </a:prstGeom>
          <a:solidFill>
            <a:schemeClr val="bg1"/>
          </a:solidFill>
          <a:ln w="19050">
            <a:solidFill>
              <a:srgbClr val="F2CF0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20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76" name="正方形/長方形 75"/>
          <p:cNvSpPr/>
          <p:nvPr userDrawn="1"/>
        </p:nvSpPr>
        <p:spPr>
          <a:xfrm>
            <a:off x="154575" y="3690830"/>
            <a:ext cx="4434443" cy="1545050"/>
          </a:xfrm>
          <a:prstGeom prst="rect">
            <a:avLst/>
          </a:prstGeom>
          <a:solidFill>
            <a:schemeClr val="bg1"/>
          </a:solidFill>
          <a:ln w="19050">
            <a:solidFill>
              <a:srgbClr val="F2CF0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77" name="グループ化 76"/>
          <p:cNvGrpSpPr/>
          <p:nvPr userDrawn="1"/>
        </p:nvGrpSpPr>
        <p:grpSpPr>
          <a:xfrm>
            <a:off x="4828542" y="1771154"/>
            <a:ext cx="745886" cy="369950"/>
            <a:chOff x="415139" y="3647195"/>
            <a:chExt cx="745886" cy="369950"/>
          </a:xfrm>
        </p:grpSpPr>
        <p:sp>
          <p:nvSpPr>
            <p:cNvPr id="78" name="角丸四角形 77"/>
            <p:cNvSpPr/>
            <p:nvPr/>
          </p:nvSpPr>
          <p:spPr>
            <a:xfrm>
              <a:off x="415139" y="3647195"/>
              <a:ext cx="745886" cy="369950"/>
            </a:xfrm>
            <a:prstGeom prst="roundRect">
              <a:avLst/>
            </a:prstGeom>
            <a:solidFill>
              <a:srgbClr val="A0C23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テキスト ボックス 78"/>
            <p:cNvSpPr txBox="1"/>
            <p:nvPr/>
          </p:nvSpPr>
          <p:spPr>
            <a:xfrm>
              <a:off x="464917" y="3647504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1800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材料</a:t>
              </a:r>
              <a:endParaRPr kumimoji="1" lang="ja-JP" altLang="en-US" sz="1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80" name="グループ化 79"/>
          <p:cNvGrpSpPr/>
          <p:nvPr userDrawn="1"/>
        </p:nvGrpSpPr>
        <p:grpSpPr>
          <a:xfrm>
            <a:off x="12388211" y="1771154"/>
            <a:ext cx="745886" cy="369950"/>
            <a:chOff x="415139" y="3647195"/>
            <a:chExt cx="745886" cy="369950"/>
          </a:xfrm>
        </p:grpSpPr>
        <p:sp>
          <p:nvSpPr>
            <p:cNvPr id="81" name="角丸四角形 80"/>
            <p:cNvSpPr/>
            <p:nvPr/>
          </p:nvSpPr>
          <p:spPr>
            <a:xfrm>
              <a:off x="415139" y="3647195"/>
              <a:ext cx="745886" cy="369950"/>
            </a:xfrm>
            <a:prstGeom prst="roundRect">
              <a:avLst/>
            </a:prstGeom>
            <a:solidFill>
              <a:srgbClr val="A0C23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テキスト ボックス 81"/>
            <p:cNvSpPr txBox="1"/>
            <p:nvPr/>
          </p:nvSpPr>
          <p:spPr>
            <a:xfrm>
              <a:off x="464917" y="3647504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1800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材料</a:t>
              </a:r>
              <a:endParaRPr kumimoji="1" lang="ja-JP" altLang="en-US" sz="1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83" name="グループ化 82"/>
          <p:cNvGrpSpPr/>
          <p:nvPr userDrawn="1"/>
        </p:nvGrpSpPr>
        <p:grpSpPr>
          <a:xfrm>
            <a:off x="12388211" y="6853687"/>
            <a:ext cx="745886" cy="369950"/>
            <a:chOff x="415139" y="3647195"/>
            <a:chExt cx="745886" cy="369950"/>
          </a:xfrm>
        </p:grpSpPr>
        <p:sp>
          <p:nvSpPr>
            <p:cNvPr id="84" name="角丸四角形 83"/>
            <p:cNvSpPr/>
            <p:nvPr/>
          </p:nvSpPr>
          <p:spPr>
            <a:xfrm>
              <a:off x="415139" y="3647195"/>
              <a:ext cx="745886" cy="369950"/>
            </a:xfrm>
            <a:prstGeom prst="roundRect">
              <a:avLst/>
            </a:prstGeom>
            <a:solidFill>
              <a:srgbClr val="A0C23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テキスト ボックス 84"/>
            <p:cNvSpPr txBox="1"/>
            <p:nvPr/>
          </p:nvSpPr>
          <p:spPr>
            <a:xfrm>
              <a:off x="464917" y="3647504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1800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材料</a:t>
              </a:r>
              <a:endParaRPr kumimoji="1" lang="ja-JP" altLang="en-US" sz="1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86" name="グループ化 85"/>
          <p:cNvGrpSpPr/>
          <p:nvPr userDrawn="1"/>
        </p:nvGrpSpPr>
        <p:grpSpPr>
          <a:xfrm>
            <a:off x="246508" y="3509112"/>
            <a:ext cx="1107996" cy="369950"/>
            <a:chOff x="154575" y="3621295"/>
            <a:chExt cx="1107996" cy="369950"/>
          </a:xfrm>
        </p:grpSpPr>
        <p:sp>
          <p:nvSpPr>
            <p:cNvPr id="87" name="角丸四角形 86"/>
            <p:cNvSpPr/>
            <p:nvPr/>
          </p:nvSpPr>
          <p:spPr>
            <a:xfrm>
              <a:off x="164251" y="3621295"/>
              <a:ext cx="1088644" cy="369950"/>
            </a:xfrm>
            <a:prstGeom prst="roundRect">
              <a:avLst/>
            </a:prstGeom>
            <a:solidFill>
              <a:srgbClr val="A0C23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" name="テキスト ボックス 87"/>
            <p:cNvSpPr txBox="1"/>
            <p:nvPr/>
          </p:nvSpPr>
          <p:spPr>
            <a:xfrm>
              <a:off x="154575" y="3621604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1800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つくり方</a:t>
              </a:r>
              <a:endParaRPr kumimoji="1" lang="ja-JP" altLang="en-US" sz="1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89" name="グループ化 88"/>
          <p:cNvGrpSpPr/>
          <p:nvPr userDrawn="1"/>
        </p:nvGrpSpPr>
        <p:grpSpPr>
          <a:xfrm>
            <a:off x="7808039" y="3509112"/>
            <a:ext cx="1107996" cy="369950"/>
            <a:chOff x="154575" y="3621295"/>
            <a:chExt cx="1107996" cy="369950"/>
          </a:xfrm>
        </p:grpSpPr>
        <p:sp>
          <p:nvSpPr>
            <p:cNvPr id="90" name="角丸四角形 89"/>
            <p:cNvSpPr/>
            <p:nvPr/>
          </p:nvSpPr>
          <p:spPr>
            <a:xfrm>
              <a:off x="164251" y="3621295"/>
              <a:ext cx="1088644" cy="369950"/>
            </a:xfrm>
            <a:prstGeom prst="roundRect">
              <a:avLst/>
            </a:prstGeom>
            <a:solidFill>
              <a:srgbClr val="A0C23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" name="テキスト ボックス 90"/>
            <p:cNvSpPr txBox="1"/>
            <p:nvPr/>
          </p:nvSpPr>
          <p:spPr>
            <a:xfrm>
              <a:off x="154575" y="3621604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1800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つくり方</a:t>
              </a:r>
              <a:endParaRPr kumimoji="1" lang="ja-JP" altLang="en-US" sz="1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92" name="グループ化 91"/>
          <p:cNvGrpSpPr/>
          <p:nvPr userDrawn="1"/>
        </p:nvGrpSpPr>
        <p:grpSpPr>
          <a:xfrm>
            <a:off x="7808039" y="8553308"/>
            <a:ext cx="1107996" cy="369950"/>
            <a:chOff x="154575" y="3621295"/>
            <a:chExt cx="1107996" cy="369950"/>
          </a:xfrm>
        </p:grpSpPr>
        <p:sp>
          <p:nvSpPr>
            <p:cNvPr id="93" name="角丸四角形 92"/>
            <p:cNvSpPr/>
            <p:nvPr/>
          </p:nvSpPr>
          <p:spPr>
            <a:xfrm>
              <a:off x="164251" y="3621295"/>
              <a:ext cx="1088644" cy="369950"/>
            </a:xfrm>
            <a:prstGeom prst="roundRect">
              <a:avLst/>
            </a:prstGeom>
            <a:solidFill>
              <a:srgbClr val="A0C23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テキスト ボックス 93"/>
            <p:cNvSpPr txBox="1"/>
            <p:nvPr/>
          </p:nvSpPr>
          <p:spPr>
            <a:xfrm>
              <a:off x="154575" y="3621604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1800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つくり方</a:t>
              </a:r>
              <a:endParaRPr kumimoji="1" lang="ja-JP" altLang="en-US" sz="1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sp>
        <p:nvSpPr>
          <p:cNvPr id="108" name="テキスト プレースホルダー 106"/>
          <p:cNvSpPr>
            <a:spLocks noGrp="1"/>
          </p:cNvSpPr>
          <p:nvPr>
            <p:ph type="body" sz="quarter" idx="14" hasCustomPrompt="1"/>
          </p:nvPr>
        </p:nvSpPr>
        <p:spPr>
          <a:xfrm>
            <a:off x="12320612" y="901700"/>
            <a:ext cx="2565400" cy="736600"/>
          </a:xfrm>
        </p:spPr>
        <p:txBody>
          <a:bodyPr>
            <a:noAutofit/>
          </a:bodyPr>
          <a:lstStyle>
            <a:lvl1pPr marL="0" indent="0" algn="ctr">
              <a:buNone/>
              <a:defRPr sz="20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  <a:lvl2pPr marL="712912" indent="0">
              <a:buNone/>
              <a:defRPr/>
            </a:lvl2pPr>
            <a:lvl3pPr marL="1425824" indent="0">
              <a:buNone/>
              <a:defRPr/>
            </a:lvl3pPr>
            <a:lvl4pPr marL="2138736" indent="0">
              <a:buNone/>
              <a:defRPr/>
            </a:lvl4pPr>
            <a:lvl5pPr marL="2851648" indent="0">
              <a:buNone/>
              <a:defRPr/>
            </a:lvl5pPr>
          </a:lstStyle>
          <a:p>
            <a:pPr lvl="0"/>
            <a:r>
              <a:rPr kumimoji="1" lang="ja-JP" altLang="en-US" dirty="0" smtClean="0"/>
              <a:t>クリックして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レシピ名を入力</a:t>
            </a:r>
            <a:endParaRPr kumimoji="1" lang="ja-JP" altLang="en-US" dirty="0"/>
          </a:p>
        </p:txBody>
      </p:sp>
      <p:sp>
        <p:nvSpPr>
          <p:cNvPr id="109" name="テキスト プレースホルダー 106"/>
          <p:cNvSpPr>
            <a:spLocks noGrp="1"/>
          </p:cNvSpPr>
          <p:nvPr>
            <p:ph type="body" sz="quarter" idx="15" hasCustomPrompt="1"/>
          </p:nvPr>
        </p:nvSpPr>
        <p:spPr>
          <a:xfrm>
            <a:off x="12320612" y="5983088"/>
            <a:ext cx="2565400" cy="736600"/>
          </a:xfrm>
        </p:spPr>
        <p:txBody>
          <a:bodyPr>
            <a:noAutofit/>
          </a:bodyPr>
          <a:lstStyle>
            <a:lvl1pPr marL="0" indent="0" algn="ctr">
              <a:buNone/>
              <a:defRPr sz="20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  <a:lvl2pPr marL="712912" indent="0">
              <a:buNone/>
              <a:defRPr/>
            </a:lvl2pPr>
            <a:lvl3pPr marL="1425824" indent="0">
              <a:buNone/>
              <a:defRPr/>
            </a:lvl3pPr>
            <a:lvl4pPr marL="2138736" indent="0">
              <a:buNone/>
              <a:defRPr/>
            </a:lvl4pPr>
            <a:lvl5pPr marL="2851648" indent="0">
              <a:buNone/>
              <a:defRPr/>
            </a:lvl5pPr>
          </a:lstStyle>
          <a:p>
            <a:pPr lvl="0"/>
            <a:r>
              <a:rPr kumimoji="1" lang="ja-JP" altLang="en-US" dirty="0" smtClean="0"/>
              <a:t>クリックして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レシピ名を入力</a:t>
            </a:r>
            <a:endParaRPr kumimoji="1" lang="ja-JP" altLang="en-US" dirty="0"/>
          </a:p>
        </p:txBody>
      </p:sp>
      <p:sp>
        <p:nvSpPr>
          <p:cNvPr id="158" name="テキスト プレースホルダー 157"/>
          <p:cNvSpPr>
            <a:spLocks noGrp="1"/>
          </p:cNvSpPr>
          <p:nvPr>
            <p:ph type="body" sz="quarter" idx="16" hasCustomPrompt="1"/>
          </p:nvPr>
        </p:nvSpPr>
        <p:spPr>
          <a:xfrm>
            <a:off x="4795838" y="2165835"/>
            <a:ext cx="2006600" cy="338137"/>
          </a:xfrm>
        </p:spPr>
        <p:txBody>
          <a:bodyPr anchor="t">
            <a:noAutofit/>
          </a:bodyPr>
          <a:lstStyle>
            <a:lvl1pPr marL="0" indent="0">
              <a:buNone/>
              <a:defRPr sz="18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lvl="0"/>
            <a:r>
              <a:rPr kumimoji="1" lang="ja-JP" altLang="en-US" dirty="0" smtClean="0"/>
              <a:t>クリック</a:t>
            </a:r>
            <a:endParaRPr kumimoji="1" lang="ja-JP" altLang="en-US" dirty="0"/>
          </a:p>
        </p:txBody>
      </p:sp>
      <p:sp>
        <p:nvSpPr>
          <p:cNvPr id="168" name="テキスト プレースホルダー 157"/>
          <p:cNvSpPr>
            <a:spLocks noGrp="1"/>
          </p:cNvSpPr>
          <p:nvPr>
            <p:ph type="body" sz="quarter" idx="17" hasCustomPrompt="1"/>
          </p:nvPr>
        </p:nvSpPr>
        <p:spPr>
          <a:xfrm>
            <a:off x="6260237" y="2165835"/>
            <a:ext cx="1107162" cy="338137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lvl="0"/>
            <a:r>
              <a:rPr kumimoji="1" lang="ja-JP" altLang="en-US" dirty="0" smtClean="0"/>
              <a:t>クリック</a:t>
            </a:r>
            <a:endParaRPr kumimoji="1" lang="ja-JP" altLang="en-US" dirty="0"/>
          </a:p>
        </p:txBody>
      </p:sp>
      <p:sp>
        <p:nvSpPr>
          <p:cNvPr id="169" name="テキスト プレースホルダー 157"/>
          <p:cNvSpPr>
            <a:spLocks noGrp="1"/>
          </p:cNvSpPr>
          <p:nvPr>
            <p:ph type="body" sz="quarter" idx="18" hasCustomPrompt="1"/>
          </p:nvPr>
        </p:nvSpPr>
        <p:spPr>
          <a:xfrm>
            <a:off x="4795838" y="2625626"/>
            <a:ext cx="2006600" cy="338137"/>
          </a:xfrm>
        </p:spPr>
        <p:txBody>
          <a:bodyPr anchor="t">
            <a:noAutofit/>
          </a:bodyPr>
          <a:lstStyle>
            <a:lvl1pPr marL="0" indent="0">
              <a:buNone/>
              <a:defRPr sz="18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lvl="0"/>
            <a:r>
              <a:rPr kumimoji="1" lang="ja-JP" altLang="en-US" dirty="0" smtClean="0"/>
              <a:t>クリック</a:t>
            </a:r>
            <a:endParaRPr kumimoji="1" lang="ja-JP" altLang="en-US" dirty="0"/>
          </a:p>
        </p:txBody>
      </p:sp>
      <p:sp>
        <p:nvSpPr>
          <p:cNvPr id="170" name="テキスト プレースホルダー 157"/>
          <p:cNvSpPr>
            <a:spLocks noGrp="1"/>
          </p:cNvSpPr>
          <p:nvPr>
            <p:ph type="body" sz="quarter" idx="19" hasCustomPrompt="1"/>
          </p:nvPr>
        </p:nvSpPr>
        <p:spPr>
          <a:xfrm>
            <a:off x="6260237" y="2625626"/>
            <a:ext cx="1107162" cy="338137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lvl="0"/>
            <a:r>
              <a:rPr kumimoji="1" lang="ja-JP" altLang="en-US" dirty="0" smtClean="0"/>
              <a:t>クリック</a:t>
            </a:r>
            <a:endParaRPr kumimoji="1" lang="ja-JP" altLang="en-US" dirty="0"/>
          </a:p>
        </p:txBody>
      </p:sp>
      <p:sp>
        <p:nvSpPr>
          <p:cNvPr id="171" name="テキスト プレースホルダー 157"/>
          <p:cNvSpPr>
            <a:spLocks noGrp="1"/>
          </p:cNvSpPr>
          <p:nvPr>
            <p:ph type="body" sz="quarter" idx="20" hasCustomPrompt="1"/>
          </p:nvPr>
        </p:nvSpPr>
        <p:spPr>
          <a:xfrm>
            <a:off x="4795838" y="3047338"/>
            <a:ext cx="2006600" cy="338137"/>
          </a:xfrm>
        </p:spPr>
        <p:txBody>
          <a:bodyPr anchor="t">
            <a:noAutofit/>
          </a:bodyPr>
          <a:lstStyle>
            <a:lvl1pPr marL="0" indent="0">
              <a:buNone/>
              <a:defRPr sz="18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lvl="0"/>
            <a:r>
              <a:rPr kumimoji="1" lang="ja-JP" altLang="en-US" dirty="0" smtClean="0"/>
              <a:t>クリック</a:t>
            </a:r>
            <a:endParaRPr kumimoji="1" lang="ja-JP" altLang="en-US" dirty="0"/>
          </a:p>
        </p:txBody>
      </p:sp>
      <p:sp>
        <p:nvSpPr>
          <p:cNvPr id="172" name="テキスト プレースホルダー 157"/>
          <p:cNvSpPr>
            <a:spLocks noGrp="1"/>
          </p:cNvSpPr>
          <p:nvPr>
            <p:ph type="body" sz="quarter" idx="21" hasCustomPrompt="1"/>
          </p:nvPr>
        </p:nvSpPr>
        <p:spPr>
          <a:xfrm>
            <a:off x="6260237" y="3047338"/>
            <a:ext cx="1107162" cy="338137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lvl="0"/>
            <a:r>
              <a:rPr kumimoji="1" lang="ja-JP" altLang="en-US" dirty="0" smtClean="0"/>
              <a:t>クリック</a:t>
            </a:r>
            <a:endParaRPr kumimoji="1" lang="ja-JP" altLang="en-US" dirty="0"/>
          </a:p>
        </p:txBody>
      </p:sp>
      <p:sp>
        <p:nvSpPr>
          <p:cNvPr id="173" name="テキスト プレースホルダー 157"/>
          <p:cNvSpPr>
            <a:spLocks noGrp="1"/>
          </p:cNvSpPr>
          <p:nvPr>
            <p:ph type="body" sz="quarter" idx="22" hasCustomPrompt="1"/>
          </p:nvPr>
        </p:nvSpPr>
        <p:spPr>
          <a:xfrm>
            <a:off x="4795838" y="3502743"/>
            <a:ext cx="2006600" cy="338137"/>
          </a:xfrm>
        </p:spPr>
        <p:txBody>
          <a:bodyPr anchor="t">
            <a:noAutofit/>
          </a:bodyPr>
          <a:lstStyle>
            <a:lvl1pPr marL="0" indent="0">
              <a:buNone/>
              <a:defRPr sz="18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lvl="0"/>
            <a:r>
              <a:rPr kumimoji="1" lang="ja-JP" altLang="en-US" dirty="0" smtClean="0"/>
              <a:t>クリック</a:t>
            </a:r>
            <a:endParaRPr kumimoji="1" lang="ja-JP" altLang="en-US" dirty="0"/>
          </a:p>
        </p:txBody>
      </p:sp>
      <p:sp>
        <p:nvSpPr>
          <p:cNvPr id="174" name="テキスト プレースホルダー 157"/>
          <p:cNvSpPr>
            <a:spLocks noGrp="1"/>
          </p:cNvSpPr>
          <p:nvPr>
            <p:ph type="body" sz="quarter" idx="23" hasCustomPrompt="1"/>
          </p:nvPr>
        </p:nvSpPr>
        <p:spPr>
          <a:xfrm>
            <a:off x="6260237" y="3502743"/>
            <a:ext cx="1107162" cy="338137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lvl="0"/>
            <a:r>
              <a:rPr kumimoji="1" lang="ja-JP" altLang="en-US" dirty="0" smtClean="0"/>
              <a:t>クリック</a:t>
            </a:r>
            <a:endParaRPr kumimoji="1" lang="ja-JP" altLang="en-US" dirty="0"/>
          </a:p>
        </p:txBody>
      </p:sp>
      <p:sp>
        <p:nvSpPr>
          <p:cNvPr id="175" name="テキスト プレースホルダー 157"/>
          <p:cNvSpPr>
            <a:spLocks noGrp="1"/>
          </p:cNvSpPr>
          <p:nvPr>
            <p:ph type="body" sz="quarter" idx="24" hasCustomPrompt="1"/>
          </p:nvPr>
        </p:nvSpPr>
        <p:spPr>
          <a:xfrm>
            <a:off x="4795838" y="3935589"/>
            <a:ext cx="2006600" cy="338137"/>
          </a:xfrm>
        </p:spPr>
        <p:txBody>
          <a:bodyPr anchor="t">
            <a:noAutofit/>
          </a:bodyPr>
          <a:lstStyle>
            <a:lvl1pPr marL="0" indent="0">
              <a:buNone/>
              <a:defRPr sz="18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lvl="0"/>
            <a:r>
              <a:rPr kumimoji="1" lang="ja-JP" altLang="en-US" dirty="0" smtClean="0"/>
              <a:t>クリック</a:t>
            </a:r>
            <a:endParaRPr kumimoji="1" lang="ja-JP" altLang="en-US" dirty="0"/>
          </a:p>
        </p:txBody>
      </p:sp>
      <p:sp>
        <p:nvSpPr>
          <p:cNvPr id="176" name="テキスト プレースホルダー 157"/>
          <p:cNvSpPr>
            <a:spLocks noGrp="1"/>
          </p:cNvSpPr>
          <p:nvPr>
            <p:ph type="body" sz="quarter" idx="25" hasCustomPrompt="1"/>
          </p:nvPr>
        </p:nvSpPr>
        <p:spPr>
          <a:xfrm>
            <a:off x="6260237" y="3935589"/>
            <a:ext cx="1107162" cy="338137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lvl="0"/>
            <a:r>
              <a:rPr kumimoji="1" lang="ja-JP" altLang="en-US" dirty="0" smtClean="0"/>
              <a:t>クリック</a:t>
            </a:r>
            <a:endParaRPr kumimoji="1" lang="ja-JP" altLang="en-US" dirty="0"/>
          </a:p>
        </p:txBody>
      </p:sp>
      <p:sp>
        <p:nvSpPr>
          <p:cNvPr id="177" name="テキスト プレースホルダー 157"/>
          <p:cNvSpPr>
            <a:spLocks noGrp="1"/>
          </p:cNvSpPr>
          <p:nvPr>
            <p:ph type="body" sz="quarter" idx="26" hasCustomPrompt="1"/>
          </p:nvPr>
        </p:nvSpPr>
        <p:spPr>
          <a:xfrm>
            <a:off x="4795838" y="4392850"/>
            <a:ext cx="2006600" cy="338137"/>
          </a:xfrm>
        </p:spPr>
        <p:txBody>
          <a:bodyPr anchor="t">
            <a:noAutofit/>
          </a:bodyPr>
          <a:lstStyle>
            <a:lvl1pPr marL="0" indent="0">
              <a:buNone/>
              <a:defRPr sz="18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lvl="0"/>
            <a:r>
              <a:rPr kumimoji="1" lang="ja-JP" altLang="en-US" dirty="0" smtClean="0"/>
              <a:t>クリック</a:t>
            </a:r>
            <a:endParaRPr kumimoji="1" lang="ja-JP" altLang="en-US" dirty="0"/>
          </a:p>
        </p:txBody>
      </p:sp>
      <p:sp>
        <p:nvSpPr>
          <p:cNvPr id="178" name="テキスト プレースホルダー 157"/>
          <p:cNvSpPr>
            <a:spLocks noGrp="1"/>
          </p:cNvSpPr>
          <p:nvPr>
            <p:ph type="body" sz="quarter" idx="27" hasCustomPrompt="1"/>
          </p:nvPr>
        </p:nvSpPr>
        <p:spPr>
          <a:xfrm>
            <a:off x="6260237" y="4392850"/>
            <a:ext cx="1107162" cy="338137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lvl="0"/>
            <a:r>
              <a:rPr kumimoji="1" lang="ja-JP" altLang="en-US" dirty="0" smtClean="0"/>
              <a:t>クリック</a:t>
            </a:r>
            <a:endParaRPr kumimoji="1" lang="ja-JP" altLang="en-US" dirty="0"/>
          </a:p>
        </p:txBody>
      </p:sp>
      <p:sp>
        <p:nvSpPr>
          <p:cNvPr id="179" name="テキスト プレースホルダー 157"/>
          <p:cNvSpPr>
            <a:spLocks noGrp="1"/>
          </p:cNvSpPr>
          <p:nvPr>
            <p:ph type="body" sz="quarter" idx="28" hasCustomPrompt="1"/>
          </p:nvPr>
        </p:nvSpPr>
        <p:spPr>
          <a:xfrm>
            <a:off x="4795838" y="4836478"/>
            <a:ext cx="2006600" cy="338137"/>
          </a:xfrm>
        </p:spPr>
        <p:txBody>
          <a:bodyPr anchor="t">
            <a:noAutofit/>
          </a:bodyPr>
          <a:lstStyle>
            <a:lvl1pPr marL="0" indent="0">
              <a:buNone/>
              <a:defRPr sz="18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lvl="0"/>
            <a:r>
              <a:rPr kumimoji="1" lang="ja-JP" altLang="en-US" dirty="0" smtClean="0"/>
              <a:t>クリック</a:t>
            </a:r>
            <a:endParaRPr kumimoji="1" lang="ja-JP" altLang="en-US" dirty="0"/>
          </a:p>
        </p:txBody>
      </p:sp>
      <p:sp>
        <p:nvSpPr>
          <p:cNvPr id="180" name="テキスト プレースホルダー 157"/>
          <p:cNvSpPr>
            <a:spLocks noGrp="1"/>
          </p:cNvSpPr>
          <p:nvPr>
            <p:ph type="body" sz="quarter" idx="29" hasCustomPrompt="1"/>
          </p:nvPr>
        </p:nvSpPr>
        <p:spPr>
          <a:xfrm>
            <a:off x="6260237" y="4836478"/>
            <a:ext cx="1107162" cy="338137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lvl="0"/>
            <a:r>
              <a:rPr kumimoji="1" lang="ja-JP" altLang="en-US" dirty="0" smtClean="0"/>
              <a:t>クリック</a:t>
            </a:r>
            <a:endParaRPr kumimoji="1" lang="ja-JP" altLang="en-US" dirty="0"/>
          </a:p>
        </p:txBody>
      </p:sp>
      <p:cxnSp>
        <p:nvCxnSpPr>
          <p:cNvPr id="202" name="直線コネクタ 201"/>
          <p:cNvCxnSpPr/>
          <p:nvPr userDrawn="1"/>
        </p:nvCxnSpPr>
        <p:spPr>
          <a:xfrm>
            <a:off x="12486468" y="2545981"/>
            <a:ext cx="2431462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直線コネクタ 202"/>
          <p:cNvCxnSpPr/>
          <p:nvPr userDrawn="1"/>
        </p:nvCxnSpPr>
        <p:spPr>
          <a:xfrm>
            <a:off x="12486468" y="2988137"/>
            <a:ext cx="2431462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直線コネクタ 203"/>
          <p:cNvCxnSpPr/>
          <p:nvPr userDrawn="1"/>
        </p:nvCxnSpPr>
        <p:spPr>
          <a:xfrm>
            <a:off x="12486468" y="3430293"/>
            <a:ext cx="2431462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直線コネクタ 204"/>
          <p:cNvCxnSpPr/>
          <p:nvPr userDrawn="1"/>
        </p:nvCxnSpPr>
        <p:spPr>
          <a:xfrm>
            <a:off x="12486468" y="3872449"/>
            <a:ext cx="2431462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直線コネクタ 205"/>
          <p:cNvCxnSpPr/>
          <p:nvPr userDrawn="1"/>
        </p:nvCxnSpPr>
        <p:spPr>
          <a:xfrm>
            <a:off x="12486468" y="4314605"/>
            <a:ext cx="2431462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直線コネクタ 206"/>
          <p:cNvCxnSpPr/>
          <p:nvPr userDrawn="1"/>
        </p:nvCxnSpPr>
        <p:spPr>
          <a:xfrm>
            <a:off x="12486468" y="4756761"/>
            <a:ext cx="2431462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直線コネクタ 207"/>
          <p:cNvCxnSpPr/>
          <p:nvPr userDrawn="1"/>
        </p:nvCxnSpPr>
        <p:spPr>
          <a:xfrm>
            <a:off x="12486468" y="5198917"/>
            <a:ext cx="2431462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9" name="テキスト プレースホルダー 157"/>
          <p:cNvSpPr>
            <a:spLocks noGrp="1"/>
          </p:cNvSpPr>
          <p:nvPr>
            <p:ph type="body" sz="quarter" idx="30" hasCustomPrompt="1"/>
          </p:nvPr>
        </p:nvSpPr>
        <p:spPr>
          <a:xfrm>
            <a:off x="12389954" y="2165835"/>
            <a:ext cx="2006600" cy="338137"/>
          </a:xfrm>
        </p:spPr>
        <p:txBody>
          <a:bodyPr anchor="t">
            <a:noAutofit/>
          </a:bodyPr>
          <a:lstStyle>
            <a:lvl1pPr marL="0" indent="0">
              <a:buNone/>
              <a:defRPr sz="18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lvl="0"/>
            <a:r>
              <a:rPr kumimoji="1" lang="ja-JP" altLang="en-US" dirty="0" smtClean="0"/>
              <a:t>クリック</a:t>
            </a:r>
            <a:endParaRPr kumimoji="1" lang="ja-JP" altLang="en-US" dirty="0"/>
          </a:p>
        </p:txBody>
      </p:sp>
      <p:sp>
        <p:nvSpPr>
          <p:cNvPr id="210" name="テキスト プレースホルダー 157"/>
          <p:cNvSpPr>
            <a:spLocks noGrp="1"/>
          </p:cNvSpPr>
          <p:nvPr>
            <p:ph type="body" sz="quarter" idx="31" hasCustomPrompt="1"/>
          </p:nvPr>
        </p:nvSpPr>
        <p:spPr>
          <a:xfrm>
            <a:off x="13854353" y="2165835"/>
            <a:ext cx="1107162" cy="338137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lvl="0"/>
            <a:r>
              <a:rPr kumimoji="1" lang="ja-JP" altLang="en-US" dirty="0" smtClean="0"/>
              <a:t>クリック</a:t>
            </a:r>
            <a:endParaRPr kumimoji="1" lang="ja-JP" altLang="en-US" dirty="0"/>
          </a:p>
        </p:txBody>
      </p:sp>
      <p:sp>
        <p:nvSpPr>
          <p:cNvPr id="211" name="テキスト プレースホルダー 157"/>
          <p:cNvSpPr>
            <a:spLocks noGrp="1"/>
          </p:cNvSpPr>
          <p:nvPr>
            <p:ph type="body" sz="quarter" idx="32" hasCustomPrompt="1"/>
          </p:nvPr>
        </p:nvSpPr>
        <p:spPr>
          <a:xfrm>
            <a:off x="12389954" y="2625626"/>
            <a:ext cx="2006600" cy="338137"/>
          </a:xfrm>
        </p:spPr>
        <p:txBody>
          <a:bodyPr anchor="t">
            <a:noAutofit/>
          </a:bodyPr>
          <a:lstStyle>
            <a:lvl1pPr marL="0" indent="0">
              <a:buNone/>
              <a:defRPr sz="18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lvl="0"/>
            <a:r>
              <a:rPr kumimoji="1" lang="ja-JP" altLang="en-US" dirty="0" smtClean="0"/>
              <a:t>クリック</a:t>
            </a:r>
            <a:endParaRPr kumimoji="1" lang="ja-JP" altLang="en-US" dirty="0"/>
          </a:p>
        </p:txBody>
      </p:sp>
      <p:sp>
        <p:nvSpPr>
          <p:cNvPr id="212" name="テキスト プレースホルダー 157"/>
          <p:cNvSpPr>
            <a:spLocks noGrp="1"/>
          </p:cNvSpPr>
          <p:nvPr>
            <p:ph type="body" sz="quarter" idx="33" hasCustomPrompt="1"/>
          </p:nvPr>
        </p:nvSpPr>
        <p:spPr>
          <a:xfrm>
            <a:off x="13854353" y="2625626"/>
            <a:ext cx="1107162" cy="338137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lvl="0"/>
            <a:r>
              <a:rPr kumimoji="1" lang="ja-JP" altLang="en-US" dirty="0" smtClean="0"/>
              <a:t>クリック</a:t>
            </a:r>
            <a:endParaRPr kumimoji="1" lang="ja-JP" altLang="en-US" dirty="0"/>
          </a:p>
        </p:txBody>
      </p:sp>
      <p:sp>
        <p:nvSpPr>
          <p:cNvPr id="213" name="テキスト プレースホルダー 157"/>
          <p:cNvSpPr>
            <a:spLocks noGrp="1"/>
          </p:cNvSpPr>
          <p:nvPr>
            <p:ph type="body" sz="quarter" idx="34" hasCustomPrompt="1"/>
          </p:nvPr>
        </p:nvSpPr>
        <p:spPr>
          <a:xfrm>
            <a:off x="12389954" y="3047338"/>
            <a:ext cx="2006600" cy="338137"/>
          </a:xfrm>
        </p:spPr>
        <p:txBody>
          <a:bodyPr anchor="t">
            <a:noAutofit/>
          </a:bodyPr>
          <a:lstStyle>
            <a:lvl1pPr marL="0" indent="0">
              <a:buNone/>
              <a:defRPr sz="18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lvl="0"/>
            <a:r>
              <a:rPr kumimoji="1" lang="ja-JP" altLang="en-US" dirty="0" smtClean="0"/>
              <a:t>クリック</a:t>
            </a:r>
            <a:endParaRPr kumimoji="1" lang="ja-JP" altLang="en-US" dirty="0"/>
          </a:p>
        </p:txBody>
      </p:sp>
      <p:sp>
        <p:nvSpPr>
          <p:cNvPr id="214" name="テキスト プレースホルダー 157"/>
          <p:cNvSpPr>
            <a:spLocks noGrp="1"/>
          </p:cNvSpPr>
          <p:nvPr>
            <p:ph type="body" sz="quarter" idx="35" hasCustomPrompt="1"/>
          </p:nvPr>
        </p:nvSpPr>
        <p:spPr>
          <a:xfrm>
            <a:off x="13854353" y="3047338"/>
            <a:ext cx="1107162" cy="338137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lvl="0"/>
            <a:r>
              <a:rPr kumimoji="1" lang="ja-JP" altLang="en-US" dirty="0" smtClean="0"/>
              <a:t>クリック</a:t>
            </a:r>
            <a:endParaRPr kumimoji="1" lang="ja-JP" altLang="en-US" dirty="0"/>
          </a:p>
        </p:txBody>
      </p:sp>
      <p:sp>
        <p:nvSpPr>
          <p:cNvPr id="215" name="テキスト プレースホルダー 157"/>
          <p:cNvSpPr>
            <a:spLocks noGrp="1"/>
          </p:cNvSpPr>
          <p:nvPr>
            <p:ph type="body" sz="quarter" idx="36" hasCustomPrompt="1"/>
          </p:nvPr>
        </p:nvSpPr>
        <p:spPr>
          <a:xfrm>
            <a:off x="12389954" y="3502743"/>
            <a:ext cx="2006600" cy="338137"/>
          </a:xfrm>
        </p:spPr>
        <p:txBody>
          <a:bodyPr anchor="t">
            <a:noAutofit/>
          </a:bodyPr>
          <a:lstStyle>
            <a:lvl1pPr marL="0" indent="0">
              <a:buNone/>
              <a:defRPr sz="18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lvl="0"/>
            <a:r>
              <a:rPr kumimoji="1" lang="ja-JP" altLang="en-US" dirty="0" smtClean="0"/>
              <a:t>クリック</a:t>
            </a:r>
            <a:endParaRPr kumimoji="1" lang="ja-JP" altLang="en-US" dirty="0"/>
          </a:p>
        </p:txBody>
      </p:sp>
      <p:sp>
        <p:nvSpPr>
          <p:cNvPr id="216" name="テキスト プレースホルダー 157"/>
          <p:cNvSpPr>
            <a:spLocks noGrp="1"/>
          </p:cNvSpPr>
          <p:nvPr>
            <p:ph type="body" sz="quarter" idx="37" hasCustomPrompt="1"/>
          </p:nvPr>
        </p:nvSpPr>
        <p:spPr>
          <a:xfrm>
            <a:off x="13854353" y="3502743"/>
            <a:ext cx="1107162" cy="338137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lvl="0"/>
            <a:r>
              <a:rPr kumimoji="1" lang="ja-JP" altLang="en-US" dirty="0" smtClean="0"/>
              <a:t>クリック</a:t>
            </a:r>
            <a:endParaRPr kumimoji="1" lang="ja-JP" altLang="en-US" dirty="0"/>
          </a:p>
        </p:txBody>
      </p:sp>
      <p:sp>
        <p:nvSpPr>
          <p:cNvPr id="217" name="テキスト プレースホルダー 157"/>
          <p:cNvSpPr>
            <a:spLocks noGrp="1"/>
          </p:cNvSpPr>
          <p:nvPr>
            <p:ph type="body" sz="quarter" idx="38" hasCustomPrompt="1"/>
          </p:nvPr>
        </p:nvSpPr>
        <p:spPr>
          <a:xfrm>
            <a:off x="12389954" y="3935589"/>
            <a:ext cx="2006600" cy="338137"/>
          </a:xfrm>
        </p:spPr>
        <p:txBody>
          <a:bodyPr anchor="t">
            <a:noAutofit/>
          </a:bodyPr>
          <a:lstStyle>
            <a:lvl1pPr marL="0" indent="0">
              <a:buNone/>
              <a:defRPr sz="18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lvl="0"/>
            <a:r>
              <a:rPr kumimoji="1" lang="ja-JP" altLang="en-US" dirty="0" smtClean="0"/>
              <a:t>クリック</a:t>
            </a:r>
            <a:endParaRPr kumimoji="1" lang="ja-JP" altLang="en-US" dirty="0"/>
          </a:p>
        </p:txBody>
      </p:sp>
      <p:sp>
        <p:nvSpPr>
          <p:cNvPr id="218" name="テキスト プレースホルダー 157"/>
          <p:cNvSpPr>
            <a:spLocks noGrp="1"/>
          </p:cNvSpPr>
          <p:nvPr>
            <p:ph type="body" sz="quarter" idx="39" hasCustomPrompt="1"/>
          </p:nvPr>
        </p:nvSpPr>
        <p:spPr>
          <a:xfrm>
            <a:off x="13854353" y="3935589"/>
            <a:ext cx="1107162" cy="338137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lvl="0"/>
            <a:r>
              <a:rPr kumimoji="1" lang="ja-JP" altLang="en-US" dirty="0" smtClean="0"/>
              <a:t>クリック</a:t>
            </a:r>
            <a:endParaRPr kumimoji="1" lang="ja-JP" altLang="en-US" dirty="0"/>
          </a:p>
        </p:txBody>
      </p:sp>
      <p:sp>
        <p:nvSpPr>
          <p:cNvPr id="219" name="テキスト プレースホルダー 157"/>
          <p:cNvSpPr>
            <a:spLocks noGrp="1"/>
          </p:cNvSpPr>
          <p:nvPr>
            <p:ph type="body" sz="quarter" idx="40" hasCustomPrompt="1"/>
          </p:nvPr>
        </p:nvSpPr>
        <p:spPr>
          <a:xfrm>
            <a:off x="12389954" y="4392850"/>
            <a:ext cx="2006600" cy="338137"/>
          </a:xfrm>
        </p:spPr>
        <p:txBody>
          <a:bodyPr anchor="t">
            <a:noAutofit/>
          </a:bodyPr>
          <a:lstStyle>
            <a:lvl1pPr marL="0" indent="0">
              <a:buNone/>
              <a:defRPr sz="18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lvl="0"/>
            <a:r>
              <a:rPr kumimoji="1" lang="ja-JP" altLang="en-US" dirty="0" smtClean="0"/>
              <a:t>クリック</a:t>
            </a:r>
            <a:endParaRPr kumimoji="1" lang="ja-JP" altLang="en-US" dirty="0"/>
          </a:p>
        </p:txBody>
      </p:sp>
      <p:sp>
        <p:nvSpPr>
          <p:cNvPr id="220" name="テキスト プレースホルダー 157"/>
          <p:cNvSpPr>
            <a:spLocks noGrp="1"/>
          </p:cNvSpPr>
          <p:nvPr>
            <p:ph type="body" sz="quarter" idx="41" hasCustomPrompt="1"/>
          </p:nvPr>
        </p:nvSpPr>
        <p:spPr>
          <a:xfrm>
            <a:off x="13854353" y="4392850"/>
            <a:ext cx="1107162" cy="338137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lvl="0"/>
            <a:r>
              <a:rPr kumimoji="1" lang="ja-JP" altLang="en-US" dirty="0" smtClean="0"/>
              <a:t>クリック</a:t>
            </a:r>
            <a:endParaRPr kumimoji="1" lang="ja-JP" altLang="en-US" dirty="0"/>
          </a:p>
        </p:txBody>
      </p:sp>
      <p:sp>
        <p:nvSpPr>
          <p:cNvPr id="221" name="テキスト プレースホルダー 157"/>
          <p:cNvSpPr>
            <a:spLocks noGrp="1"/>
          </p:cNvSpPr>
          <p:nvPr>
            <p:ph type="body" sz="quarter" idx="42" hasCustomPrompt="1"/>
          </p:nvPr>
        </p:nvSpPr>
        <p:spPr>
          <a:xfrm>
            <a:off x="12389954" y="4836478"/>
            <a:ext cx="2006600" cy="338137"/>
          </a:xfrm>
        </p:spPr>
        <p:txBody>
          <a:bodyPr anchor="t">
            <a:noAutofit/>
          </a:bodyPr>
          <a:lstStyle>
            <a:lvl1pPr marL="0" indent="0">
              <a:buNone/>
              <a:defRPr sz="18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lvl="0"/>
            <a:r>
              <a:rPr kumimoji="1" lang="ja-JP" altLang="en-US" dirty="0" smtClean="0"/>
              <a:t>クリック</a:t>
            </a:r>
            <a:endParaRPr kumimoji="1" lang="ja-JP" altLang="en-US" dirty="0"/>
          </a:p>
        </p:txBody>
      </p:sp>
      <p:sp>
        <p:nvSpPr>
          <p:cNvPr id="222" name="テキスト プレースホルダー 157"/>
          <p:cNvSpPr>
            <a:spLocks noGrp="1"/>
          </p:cNvSpPr>
          <p:nvPr>
            <p:ph type="body" sz="quarter" idx="43" hasCustomPrompt="1"/>
          </p:nvPr>
        </p:nvSpPr>
        <p:spPr>
          <a:xfrm>
            <a:off x="13854353" y="4836478"/>
            <a:ext cx="1107162" cy="338137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lvl="0"/>
            <a:r>
              <a:rPr kumimoji="1" lang="ja-JP" altLang="en-US" dirty="0" smtClean="0"/>
              <a:t>クリック</a:t>
            </a:r>
            <a:endParaRPr kumimoji="1" lang="ja-JP" altLang="en-US" dirty="0"/>
          </a:p>
        </p:txBody>
      </p:sp>
      <p:cxnSp>
        <p:nvCxnSpPr>
          <p:cNvPr id="223" name="直線コネクタ 222"/>
          <p:cNvCxnSpPr/>
          <p:nvPr userDrawn="1"/>
        </p:nvCxnSpPr>
        <p:spPr>
          <a:xfrm>
            <a:off x="12486468" y="7646479"/>
            <a:ext cx="2431462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直線コネクタ 223"/>
          <p:cNvCxnSpPr/>
          <p:nvPr userDrawn="1"/>
        </p:nvCxnSpPr>
        <p:spPr>
          <a:xfrm>
            <a:off x="12486468" y="8088635"/>
            <a:ext cx="2431462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直線コネクタ 224"/>
          <p:cNvCxnSpPr/>
          <p:nvPr userDrawn="1"/>
        </p:nvCxnSpPr>
        <p:spPr>
          <a:xfrm>
            <a:off x="12486468" y="8530791"/>
            <a:ext cx="2431462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直線コネクタ 225"/>
          <p:cNvCxnSpPr/>
          <p:nvPr userDrawn="1"/>
        </p:nvCxnSpPr>
        <p:spPr>
          <a:xfrm>
            <a:off x="12486468" y="8972947"/>
            <a:ext cx="2431462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7" name="直線コネクタ 226"/>
          <p:cNvCxnSpPr/>
          <p:nvPr userDrawn="1"/>
        </p:nvCxnSpPr>
        <p:spPr>
          <a:xfrm>
            <a:off x="12486468" y="9415103"/>
            <a:ext cx="2431462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直線コネクタ 227"/>
          <p:cNvCxnSpPr/>
          <p:nvPr userDrawn="1"/>
        </p:nvCxnSpPr>
        <p:spPr>
          <a:xfrm>
            <a:off x="12486468" y="9857259"/>
            <a:ext cx="2431462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直線コネクタ 228"/>
          <p:cNvCxnSpPr/>
          <p:nvPr userDrawn="1"/>
        </p:nvCxnSpPr>
        <p:spPr>
          <a:xfrm>
            <a:off x="12486468" y="10299415"/>
            <a:ext cx="2431462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0" name="テキスト プレースホルダー 157"/>
          <p:cNvSpPr>
            <a:spLocks noGrp="1"/>
          </p:cNvSpPr>
          <p:nvPr>
            <p:ph type="body" sz="quarter" idx="44" hasCustomPrompt="1"/>
          </p:nvPr>
        </p:nvSpPr>
        <p:spPr>
          <a:xfrm>
            <a:off x="12389954" y="7266333"/>
            <a:ext cx="2006600" cy="338137"/>
          </a:xfrm>
        </p:spPr>
        <p:txBody>
          <a:bodyPr anchor="t">
            <a:noAutofit/>
          </a:bodyPr>
          <a:lstStyle>
            <a:lvl1pPr marL="0" indent="0">
              <a:buNone/>
              <a:defRPr sz="18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lvl="0"/>
            <a:r>
              <a:rPr kumimoji="1" lang="ja-JP" altLang="en-US" dirty="0" smtClean="0"/>
              <a:t>クリック</a:t>
            </a:r>
            <a:endParaRPr kumimoji="1" lang="ja-JP" altLang="en-US" dirty="0"/>
          </a:p>
        </p:txBody>
      </p:sp>
      <p:sp>
        <p:nvSpPr>
          <p:cNvPr id="231" name="テキスト プレースホルダー 157"/>
          <p:cNvSpPr>
            <a:spLocks noGrp="1"/>
          </p:cNvSpPr>
          <p:nvPr>
            <p:ph type="body" sz="quarter" idx="45" hasCustomPrompt="1"/>
          </p:nvPr>
        </p:nvSpPr>
        <p:spPr>
          <a:xfrm>
            <a:off x="13854353" y="7266333"/>
            <a:ext cx="1107162" cy="338137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lvl="0"/>
            <a:r>
              <a:rPr kumimoji="1" lang="ja-JP" altLang="en-US" dirty="0" smtClean="0"/>
              <a:t>クリック</a:t>
            </a:r>
            <a:endParaRPr kumimoji="1" lang="ja-JP" altLang="en-US" dirty="0"/>
          </a:p>
        </p:txBody>
      </p:sp>
      <p:sp>
        <p:nvSpPr>
          <p:cNvPr id="232" name="テキスト プレースホルダー 157"/>
          <p:cNvSpPr>
            <a:spLocks noGrp="1"/>
          </p:cNvSpPr>
          <p:nvPr>
            <p:ph type="body" sz="quarter" idx="46" hasCustomPrompt="1"/>
          </p:nvPr>
        </p:nvSpPr>
        <p:spPr>
          <a:xfrm>
            <a:off x="12389954" y="7726124"/>
            <a:ext cx="2006600" cy="338137"/>
          </a:xfrm>
        </p:spPr>
        <p:txBody>
          <a:bodyPr anchor="t">
            <a:noAutofit/>
          </a:bodyPr>
          <a:lstStyle>
            <a:lvl1pPr marL="0" indent="0">
              <a:buNone/>
              <a:defRPr sz="18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lvl="0"/>
            <a:r>
              <a:rPr kumimoji="1" lang="ja-JP" altLang="en-US" dirty="0" smtClean="0"/>
              <a:t>クリック</a:t>
            </a:r>
            <a:endParaRPr kumimoji="1" lang="ja-JP" altLang="en-US" dirty="0"/>
          </a:p>
        </p:txBody>
      </p:sp>
      <p:sp>
        <p:nvSpPr>
          <p:cNvPr id="233" name="テキスト プレースホルダー 157"/>
          <p:cNvSpPr>
            <a:spLocks noGrp="1"/>
          </p:cNvSpPr>
          <p:nvPr>
            <p:ph type="body" sz="quarter" idx="47" hasCustomPrompt="1"/>
          </p:nvPr>
        </p:nvSpPr>
        <p:spPr>
          <a:xfrm>
            <a:off x="13854353" y="7726124"/>
            <a:ext cx="1107162" cy="338137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lvl="0"/>
            <a:r>
              <a:rPr kumimoji="1" lang="ja-JP" altLang="en-US" dirty="0" smtClean="0"/>
              <a:t>クリック</a:t>
            </a:r>
            <a:endParaRPr kumimoji="1" lang="ja-JP" altLang="en-US" dirty="0"/>
          </a:p>
        </p:txBody>
      </p:sp>
      <p:sp>
        <p:nvSpPr>
          <p:cNvPr id="234" name="テキスト プレースホルダー 157"/>
          <p:cNvSpPr>
            <a:spLocks noGrp="1"/>
          </p:cNvSpPr>
          <p:nvPr>
            <p:ph type="body" sz="quarter" idx="48" hasCustomPrompt="1"/>
          </p:nvPr>
        </p:nvSpPr>
        <p:spPr>
          <a:xfrm>
            <a:off x="12389954" y="8147836"/>
            <a:ext cx="2006600" cy="338137"/>
          </a:xfrm>
        </p:spPr>
        <p:txBody>
          <a:bodyPr anchor="t">
            <a:noAutofit/>
          </a:bodyPr>
          <a:lstStyle>
            <a:lvl1pPr marL="0" indent="0">
              <a:buNone/>
              <a:defRPr sz="18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lvl="0"/>
            <a:r>
              <a:rPr kumimoji="1" lang="ja-JP" altLang="en-US" dirty="0" smtClean="0"/>
              <a:t>クリック</a:t>
            </a:r>
            <a:endParaRPr kumimoji="1" lang="ja-JP" altLang="en-US" dirty="0"/>
          </a:p>
        </p:txBody>
      </p:sp>
      <p:sp>
        <p:nvSpPr>
          <p:cNvPr id="235" name="テキスト プレースホルダー 157"/>
          <p:cNvSpPr>
            <a:spLocks noGrp="1"/>
          </p:cNvSpPr>
          <p:nvPr>
            <p:ph type="body" sz="quarter" idx="49" hasCustomPrompt="1"/>
          </p:nvPr>
        </p:nvSpPr>
        <p:spPr>
          <a:xfrm>
            <a:off x="13854353" y="8147836"/>
            <a:ext cx="1107162" cy="338137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lvl="0"/>
            <a:r>
              <a:rPr kumimoji="1" lang="ja-JP" altLang="en-US" dirty="0" smtClean="0"/>
              <a:t>クリック</a:t>
            </a:r>
            <a:endParaRPr kumimoji="1" lang="ja-JP" altLang="en-US" dirty="0"/>
          </a:p>
        </p:txBody>
      </p:sp>
      <p:sp>
        <p:nvSpPr>
          <p:cNvPr id="236" name="テキスト プレースホルダー 157"/>
          <p:cNvSpPr>
            <a:spLocks noGrp="1"/>
          </p:cNvSpPr>
          <p:nvPr>
            <p:ph type="body" sz="quarter" idx="50" hasCustomPrompt="1"/>
          </p:nvPr>
        </p:nvSpPr>
        <p:spPr>
          <a:xfrm>
            <a:off x="12389954" y="8603241"/>
            <a:ext cx="2006600" cy="338137"/>
          </a:xfrm>
        </p:spPr>
        <p:txBody>
          <a:bodyPr anchor="t">
            <a:noAutofit/>
          </a:bodyPr>
          <a:lstStyle>
            <a:lvl1pPr marL="0" indent="0">
              <a:buNone/>
              <a:defRPr sz="18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lvl="0"/>
            <a:r>
              <a:rPr kumimoji="1" lang="ja-JP" altLang="en-US" dirty="0" smtClean="0"/>
              <a:t>クリック</a:t>
            </a:r>
            <a:endParaRPr kumimoji="1" lang="ja-JP" altLang="en-US" dirty="0"/>
          </a:p>
        </p:txBody>
      </p:sp>
      <p:sp>
        <p:nvSpPr>
          <p:cNvPr id="237" name="テキスト プレースホルダー 157"/>
          <p:cNvSpPr>
            <a:spLocks noGrp="1"/>
          </p:cNvSpPr>
          <p:nvPr>
            <p:ph type="body" sz="quarter" idx="51" hasCustomPrompt="1"/>
          </p:nvPr>
        </p:nvSpPr>
        <p:spPr>
          <a:xfrm>
            <a:off x="13854353" y="8603241"/>
            <a:ext cx="1107162" cy="338137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lvl="0"/>
            <a:r>
              <a:rPr kumimoji="1" lang="ja-JP" altLang="en-US" dirty="0" smtClean="0"/>
              <a:t>クリック</a:t>
            </a:r>
            <a:endParaRPr kumimoji="1" lang="ja-JP" altLang="en-US" dirty="0"/>
          </a:p>
        </p:txBody>
      </p:sp>
      <p:sp>
        <p:nvSpPr>
          <p:cNvPr id="238" name="テキスト プレースホルダー 157"/>
          <p:cNvSpPr>
            <a:spLocks noGrp="1"/>
          </p:cNvSpPr>
          <p:nvPr>
            <p:ph type="body" sz="quarter" idx="52" hasCustomPrompt="1"/>
          </p:nvPr>
        </p:nvSpPr>
        <p:spPr>
          <a:xfrm>
            <a:off x="12389954" y="9036087"/>
            <a:ext cx="2006600" cy="338137"/>
          </a:xfrm>
        </p:spPr>
        <p:txBody>
          <a:bodyPr anchor="t">
            <a:noAutofit/>
          </a:bodyPr>
          <a:lstStyle>
            <a:lvl1pPr marL="0" indent="0">
              <a:buNone/>
              <a:defRPr sz="18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lvl="0"/>
            <a:r>
              <a:rPr kumimoji="1" lang="ja-JP" altLang="en-US" dirty="0" smtClean="0"/>
              <a:t>クリック</a:t>
            </a:r>
            <a:endParaRPr kumimoji="1" lang="ja-JP" altLang="en-US" dirty="0"/>
          </a:p>
        </p:txBody>
      </p:sp>
      <p:sp>
        <p:nvSpPr>
          <p:cNvPr id="239" name="テキスト プレースホルダー 157"/>
          <p:cNvSpPr>
            <a:spLocks noGrp="1"/>
          </p:cNvSpPr>
          <p:nvPr>
            <p:ph type="body" sz="quarter" idx="53" hasCustomPrompt="1"/>
          </p:nvPr>
        </p:nvSpPr>
        <p:spPr>
          <a:xfrm>
            <a:off x="13854353" y="9036087"/>
            <a:ext cx="1107162" cy="338137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lvl="0"/>
            <a:r>
              <a:rPr kumimoji="1" lang="ja-JP" altLang="en-US" dirty="0" smtClean="0"/>
              <a:t>クリック</a:t>
            </a:r>
            <a:endParaRPr kumimoji="1" lang="ja-JP" altLang="en-US" dirty="0"/>
          </a:p>
        </p:txBody>
      </p:sp>
      <p:sp>
        <p:nvSpPr>
          <p:cNvPr id="240" name="テキスト プレースホルダー 157"/>
          <p:cNvSpPr>
            <a:spLocks noGrp="1"/>
          </p:cNvSpPr>
          <p:nvPr>
            <p:ph type="body" sz="quarter" idx="54" hasCustomPrompt="1"/>
          </p:nvPr>
        </p:nvSpPr>
        <p:spPr>
          <a:xfrm>
            <a:off x="12389954" y="9493348"/>
            <a:ext cx="2006600" cy="338137"/>
          </a:xfrm>
        </p:spPr>
        <p:txBody>
          <a:bodyPr anchor="t">
            <a:noAutofit/>
          </a:bodyPr>
          <a:lstStyle>
            <a:lvl1pPr marL="0" indent="0">
              <a:buNone/>
              <a:defRPr sz="18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lvl="0"/>
            <a:r>
              <a:rPr kumimoji="1" lang="ja-JP" altLang="en-US" dirty="0" smtClean="0"/>
              <a:t>クリック</a:t>
            </a:r>
            <a:endParaRPr kumimoji="1" lang="ja-JP" altLang="en-US" dirty="0"/>
          </a:p>
        </p:txBody>
      </p:sp>
      <p:sp>
        <p:nvSpPr>
          <p:cNvPr id="241" name="テキスト プレースホルダー 157"/>
          <p:cNvSpPr>
            <a:spLocks noGrp="1"/>
          </p:cNvSpPr>
          <p:nvPr>
            <p:ph type="body" sz="quarter" idx="55" hasCustomPrompt="1"/>
          </p:nvPr>
        </p:nvSpPr>
        <p:spPr>
          <a:xfrm>
            <a:off x="13854353" y="9493348"/>
            <a:ext cx="1107162" cy="338137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lvl="0"/>
            <a:r>
              <a:rPr kumimoji="1" lang="ja-JP" altLang="en-US" dirty="0" smtClean="0"/>
              <a:t>クリック</a:t>
            </a:r>
            <a:endParaRPr kumimoji="1" lang="ja-JP" altLang="en-US" dirty="0"/>
          </a:p>
        </p:txBody>
      </p:sp>
      <p:sp>
        <p:nvSpPr>
          <p:cNvPr id="242" name="テキスト プレースホルダー 157"/>
          <p:cNvSpPr>
            <a:spLocks noGrp="1"/>
          </p:cNvSpPr>
          <p:nvPr>
            <p:ph type="body" sz="quarter" idx="56" hasCustomPrompt="1"/>
          </p:nvPr>
        </p:nvSpPr>
        <p:spPr>
          <a:xfrm>
            <a:off x="12389954" y="9936976"/>
            <a:ext cx="2006600" cy="338137"/>
          </a:xfrm>
        </p:spPr>
        <p:txBody>
          <a:bodyPr anchor="t">
            <a:noAutofit/>
          </a:bodyPr>
          <a:lstStyle>
            <a:lvl1pPr marL="0" indent="0">
              <a:buNone/>
              <a:defRPr sz="18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lvl="0"/>
            <a:r>
              <a:rPr kumimoji="1" lang="ja-JP" altLang="en-US" dirty="0" smtClean="0"/>
              <a:t>クリック</a:t>
            </a:r>
            <a:endParaRPr kumimoji="1" lang="ja-JP" altLang="en-US" dirty="0"/>
          </a:p>
        </p:txBody>
      </p:sp>
      <p:sp>
        <p:nvSpPr>
          <p:cNvPr id="243" name="テキスト プレースホルダー 157"/>
          <p:cNvSpPr>
            <a:spLocks noGrp="1"/>
          </p:cNvSpPr>
          <p:nvPr>
            <p:ph type="body" sz="quarter" idx="57" hasCustomPrompt="1"/>
          </p:nvPr>
        </p:nvSpPr>
        <p:spPr>
          <a:xfrm>
            <a:off x="13854353" y="9936976"/>
            <a:ext cx="1107162" cy="338137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lvl="0"/>
            <a:r>
              <a:rPr kumimoji="1" lang="ja-JP" altLang="en-US" dirty="0" smtClean="0"/>
              <a:t>クリック</a:t>
            </a:r>
            <a:endParaRPr kumimoji="1" lang="ja-JP" altLang="en-US" dirty="0"/>
          </a:p>
        </p:txBody>
      </p:sp>
      <p:sp>
        <p:nvSpPr>
          <p:cNvPr id="244" name="テキスト プレースホルダー 157"/>
          <p:cNvSpPr>
            <a:spLocks noGrp="1"/>
          </p:cNvSpPr>
          <p:nvPr>
            <p:ph type="body" sz="quarter" idx="58" hasCustomPrompt="1"/>
          </p:nvPr>
        </p:nvSpPr>
        <p:spPr>
          <a:xfrm>
            <a:off x="153651" y="3889956"/>
            <a:ext cx="4407163" cy="338137"/>
          </a:xfrm>
        </p:spPr>
        <p:txBody>
          <a:bodyPr anchor="t">
            <a:noAutofit/>
          </a:bodyPr>
          <a:lstStyle>
            <a:lvl1pPr marL="0" indent="0">
              <a:buFont typeface="+mj-ea"/>
              <a:buNone/>
              <a:defRPr sz="12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lvl="0"/>
            <a:r>
              <a:rPr kumimoji="1" lang="ja-JP" altLang="en-US" dirty="0" smtClean="0"/>
              <a:t>クリックして手順を入力</a:t>
            </a:r>
            <a:endParaRPr kumimoji="1" lang="ja-JP" altLang="en-US" dirty="0"/>
          </a:p>
        </p:txBody>
      </p:sp>
      <p:sp>
        <p:nvSpPr>
          <p:cNvPr id="247" name="テキスト プレースホルダー 157"/>
          <p:cNvSpPr>
            <a:spLocks noGrp="1"/>
          </p:cNvSpPr>
          <p:nvPr>
            <p:ph type="body" sz="quarter" idx="59" hasCustomPrompt="1"/>
          </p:nvPr>
        </p:nvSpPr>
        <p:spPr>
          <a:xfrm>
            <a:off x="7720824" y="3889956"/>
            <a:ext cx="4407163" cy="338137"/>
          </a:xfrm>
        </p:spPr>
        <p:txBody>
          <a:bodyPr anchor="t">
            <a:noAutofit/>
          </a:bodyPr>
          <a:lstStyle>
            <a:lvl1pPr marL="0" indent="0">
              <a:buFont typeface="+mj-ea"/>
              <a:buNone/>
              <a:defRPr sz="12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lvl="0"/>
            <a:r>
              <a:rPr kumimoji="1" lang="ja-JP" altLang="en-US" dirty="0" smtClean="0"/>
              <a:t>クリックして手順を入力</a:t>
            </a:r>
            <a:endParaRPr kumimoji="1" lang="ja-JP" altLang="en-US" dirty="0"/>
          </a:p>
        </p:txBody>
      </p:sp>
      <p:sp>
        <p:nvSpPr>
          <p:cNvPr id="248" name="テキスト プレースホルダー 157"/>
          <p:cNvSpPr>
            <a:spLocks noGrp="1"/>
          </p:cNvSpPr>
          <p:nvPr>
            <p:ph type="body" sz="quarter" idx="60" hasCustomPrompt="1"/>
          </p:nvPr>
        </p:nvSpPr>
        <p:spPr>
          <a:xfrm>
            <a:off x="7720824" y="8920700"/>
            <a:ext cx="4407163" cy="338137"/>
          </a:xfrm>
        </p:spPr>
        <p:txBody>
          <a:bodyPr anchor="t">
            <a:noAutofit/>
          </a:bodyPr>
          <a:lstStyle>
            <a:lvl1pPr marL="0" indent="0">
              <a:buFont typeface="+mj-ea"/>
              <a:buNone/>
              <a:defRPr sz="12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lvl="0"/>
            <a:r>
              <a:rPr kumimoji="1" lang="ja-JP" altLang="en-US" dirty="0" smtClean="0"/>
              <a:t>クリックして手順を入力</a:t>
            </a:r>
            <a:endParaRPr kumimoji="1" lang="ja-JP" altLang="en-US" dirty="0"/>
          </a:p>
        </p:txBody>
      </p:sp>
      <p:sp>
        <p:nvSpPr>
          <p:cNvPr id="249" name="テキスト ボックス 248"/>
          <p:cNvSpPr txBox="1"/>
          <p:nvPr userDrawn="1"/>
        </p:nvSpPr>
        <p:spPr>
          <a:xfrm>
            <a:off x="6916410" y="1865760"/>
            <a:ext cx="45397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50" b="1" u="sng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数量</a:t>
            </a:r>
            <a:endParaRPr kumimoji="1" lang="ja-JP" altLang="en-US" sz="1050" b="1" u="sng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50" name="テキスト ボックス 249"/>
          <p:cNvSpPr txBox="1"/>
          <p:nvPr userDrawn="1"/>
        </p:nvSpPr>
        <p:spPr>
          <a:xfrm>
            <a:off x="14507545" y="1865760"/>
            <a:ext cx="45397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50" b="1" u="sng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数量</a:t>
            </a:r>
            <a:endParaRPr kumimoji="1" lang="ja-JP" altLang="en-US" sz="1050" b="1" u="sng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51" name="テキスト ボックス 250"/>
          <p:cNvSpPr txBox="1"/>
          <p:nvPr userDrawn="1"/>
        </p:nvSpPr>
        <p:spPr>
          <a:xfrm>
            <a:off x="14507545" y="6971070"/>
            <a:ext cx="45397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50" b="1" u="sng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数量</a:t>
            </a:r>
            <a:endParaRPr kumimoji="1" lang="ja-JP" altLang="en-US" sz="1050" b="1" u="sng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205346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39674" y="569327"/>
            <a:ext cx="13043178" cy="20668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9674" y="2846623"/>
            <a:ext cx="13043178" cy="67848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9674" y="9911200"/>
            <a:ext cx="3402568" cy="5693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DC67E8-53A3-4628-8044-6E00F1A70BAB}" type="datetimeFigureOut">
              <a:rPr kumimoji="1" lang="ja-JP" altLang="en-US" smtClean="0"/>
              <a:t>2017/3/17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09337" y="9911200"/>
            <a:ext cx="5103852" cy="5693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80283" y="9911200"/>
            <a:ext cx="3402568" cy="5693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B96A74-E889-42D8-A11D-9C75EC8B758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3027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</p:sldLayoutIdLst>
  <p:txStyles>
    <p:titleStyle>
      <a:lvl1pPr algn="l" defTabSz="1425824" rtl="0" eaLnBrk="1" latinLnBrk="0" hangingPunct="1">
        <a:lnSpc>
          <a:spcPct val="90000"/>
        </a:lnSpc>
        <a:spcBef>
          <a:spcPct val="0"/>
        </a:spcBef>
        <a:buNone/>
        <a:defRPr kumimoji="1" sz="686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6456" indent="-356456" algn="l" defTabSz="1425824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kumimoji="1" sz="4366" kern="1200">
          <a:solidFill>
            <a:schemeClr val="tx1"/>
          </a:solidFill>
          <a:latin typeface="+mn-lt"/>
          <a:ea typeface="+mn-ea"/>
          <a:cs typeface="+mn-cs"/>
        </a:defRPr>
      </a:lvl1pPr>
      <a:lvl2pPr marL="1069368" indent="-356456" algn="l" defTabSz="1425824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3742" kern="1200">
          <a:solidFill>
            <a:schemeClr val="tx1"/>
          </a:solidFill>
          <a:latin typeface="+mn-lt"/>
          <a:ea typeface="+mn-ea"/>
          <a:cs typeface="+mn-cs"/>
        </a:defRPr>
      </a:lvl2pPr>
      <a:lvl3pPr marL="1782280" indent="-356456" algn="l" defTabSz="1425824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3119" kern="1200">
          <a:solidFill>
            <a:schemeClr val="tx1"/>
          </a:solidFill>
          <a:latin typeface="+mn-lt"/>
          <a:ea typeface="+mn-ea"/>
          <a:cs typeface="+mn-cs"/>
        </a:defRPr>
      </a:lvl3pPr>
      <a:lvl4pPr marL="2495192" indent="-356456" algn="l" defTabSz="1425824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7" kern="1200">
          <a:solidFill>
            <a:schemeClr val="tx1"/>
          </a:solidFill>
          <a:latin typeface="+mn-lt"/>
          <a:ea typeface="+mn-ea"/>
          <a:cs typeface="+mn-cs"/>
        </a:defRPr>
      </a:lvl4pPr>
      <a:lvl5pPr marL="3208104" indent="-356456" algn="l" defTabSz="1425824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7" kern="1200">
          <a:solidFill>
            <a:schemeClr val="tx1"/>
          </a:solidFill>
          <a:latin typeface="+mn-lt"/>
          <a:ea typeface="+mn-ea"/>
          <a:cs typeface="+mn-cs"/>
        </a:defRPr>
      </a:lvl5pPr>
      <a:lvl6pPr marL="3921016" indent="-356456" algn="l" defTabSz="1425824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7" kern="1200">
          <a:solidFill>
            <a:schemeClr val="tx1"/>
          </a:solidFill>
          <a:latin typeface="+mn-lt"/>
          <a:ea typeface="+mn-ea"/>
          <a:cs typeface="+mn-cs"/>
        </a:defRPr>
      </a:lvl6pPr>
      <a:lvl7pPr marL="4633928" indent="-356456" algn="l" defTabSz="1425824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7" kern="1200">
          <a:solidFill>
            <a:schemeClr val="tx1"/>
          </a:solidFill>
          <a:latin typeface="+mn-lt"/>
          <a:ea typeface="+mn-ea"/>
          <a:cs typeface="+mn-cs"/>
        </a:defRPr>
      </a:lvl7pPr>
      <a:lvl8pPr marL="5346840" indent="-356456" algn="l" defTabSz="1425824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7" kern="1200">
          <a:solidFill>
            <a:schemeClr val="tx1"/>
          </a:solidFill>
          <a:latin typeface="+mn-lt"/>
          <a:ea typeface="+mn-ea"/>
          <a:cs typeface="+mn-cs"/>
        </a:defRPr>
      </a:lvl8pPr>
      <a:lvl9pPr marL="6059752" indent="-356456" algn="l" defTabSz="1425824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25824" rtl="0" eaLnBrk="1" latinLnBrk="0" hangingPunct="1">
        <a:defRPr kumimoji="1" sz="2807" kern="1200">
          <a:solidFill>
            <a:schemeClr val="tx1"/>
          </a:solidFill>
          <a:latin typeface="+mn-lt"/>
          <a:ea typeface="+mn-ea"/>
          <a:cs typeface="+mn-cs"/>
        </a:defRPr>
      </a:lvl1pPr>
      <a:lvl2pPr marL="712912" algn="l" defTabSz="1425824" rtl="0" eaLnBrk="1" latinLnBrk="0" hangingPunct="1">
        <a:defRPr kumimoji="1" sz="2807" kern="1200">
          <a:solidFill>
            <a:schemeClr val="tx1"/>
          </a:solidFill>
          <a:latin typeface="+mn-lt"/>
          <a:ea typeface="+mn-ea"/>
          <a:cs typeface="+mn-cs"/>
        </a:defRPr>
      </a:lvl2pPr>
      <a:lvl3pPr marL="1425824" algn="l" defTabSz="1425824" rtl="0" eaLnBrk="1" latinLnBrk="0" hangingPunct="1">
        <a:defRPr kumimoji="1" sz="2807" kern="1200">
          <a:solidFill>
            <a:schemeClr val="tx1"/>
          </a:solidFill>
          <a:latin typeface="+mn-lt"/>
          <a:ea typeface="+mn-ea"/>
          <a:cs typeface="+mn-cs"/>
        </a:defRPr>
      </a:lvl3pPr>
      <a:lvl4pPr marL="2138736" algn="l" defTabSz="1425824" rtl="0" eaLnBrk="1" latinLnBrk="0" hangingPunct="1">
        <a:defRPr kumimoji="1" sz="2807" kern="1200">
          <a:solidFill>
            <a:schemeClr val="tx1"/>
          </a:solidFill>
          <a:latin typeface="+mn-lt"/>
          <a:ea typeface="+mn-ea"/>
          <a:cs typeface="+mn-cs"/>
        </a:defRPr>
      </a:lvl4pPr>
      <a:lvl5pPr marL="2851648" algn="l" defTabSz="1425824" rtl="0" eaLnBrk="1" latinLnBrk="0" hangingPunct="1">
        <a:defRPr kumimoji="1" sz="2807" kern="1200">
          <a:solidFill>
            <a:schemeClr val="tx1"/>
          </a:solidFill>
          <a:latin typeface="+mn-lt"/>
          <a:ea typeface="+mn-ea"/>
          <a:cs typeface="+mn-cs"/>
        </a:defRPr>
      </a:lvl5pPr>
      <a:lvl6pPr marL="3564560" algn="l" defTabSz="1425824" rtl="0" eaLnBrk="1" latinLnBrk="0" hangingPunct="1">
        <a:defRPr kumimoji="1" sz="2807" kern="1200">
          <a:solidFill>
            <a:schemeClr val="tx1"/>
          </a:solidFill>
          <a:latin typeface="+mn-lt"/>
          <a:ea typeface="+mn-ea"/>
          <a:cs typeface="+mn-cs"/>
        </a:defRPr>
      </a:lvl6pPr>
      <a:lvl7pPr marL="4277472" algn="l" defTabSz="1425824" rtl="0" eaLnBrk="1" latinLnBrk="0" hangingPunct="1">
        <a:defRPr kumimoji="1" sz="2807" kern="1200">
          <a:solidFill>
            <a:schemeClr val="tx1"/>
          </a:solidFill>
          <a:latin typeface="+mn-lt"/>
          <a:ea typeface="+mn-ea"/>
          <a:cs typeface="+mn-cs"/>
        </a:defRPr>
      </a:lvl7pPr>
      <a:lvl8pPr marL="4990384" algn="l" defTabSz="1425824" rtl="0" eaLnBrk="1" latinLnBrk="0" hangingPunct="1">
        <a:defRPr kumimoji="1" sz="2807" kern="1200">
          <a:solidFill>
            <a:schemeClr val="tx1"/>
          </a:solidFill>
          <a:latin typeface="+mn-lt"/>
          <a:ea typeface="+mn-ea"/>
          <a:cs typeface="+mn-cs"/>
        </a:defRPr>
      </a:lvl8pPr>
      <a:lvl9pPr marL="5703296" algn="l" defTabSz="1425824" rtl="0" eaLnBrk="1" latinLnBrk="0" hangingPunct="1">
        <a:defRPr kumimoji="1" sz="280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148848" y="4395531"/>
            <a:ext cx="29258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 Pゴシック体S" panose="020B0A00000000000000" pitchFamily="50" charset="-128"/>
                <a:ea typeface="AR Pゴシック体S" panose="020B0A00000000000000" pitchFamily="50" charset="-128"/>
              </a:rPr>
              <a:t>来月もお楽しみに！</a:t>
            </a:r>
            <a:endParaRPr kumimoji="1" lang="ja-JP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AR Pゴシック体S" panose="020B0A00000000000000" pitchFamily="50" charset="-128"/>
              <a:ea typeface="AR Pゴシック体S" panose="020B0A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253992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プレースホルダー 10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9" name="図プレースホルダー 8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0" name="図プレースホルダー 9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8" name="図プレースホルダー 7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" name="テキスト プレースホルダー 1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4" name="テキスト プレースホルダー 1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15" name="テキスト プレースホルダー 1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16" name="テキスト プレースホルダー 1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17" name="テキスト プレースホルダー 16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18" name="テキスト プレースホルダー 17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9" name="テキスト プレースホルダー 18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0" name="テキスト プレースホルダー 19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1" name="テキスト プレースホルダー 20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2" name="テキスト プレースホルダー 21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23" name="テキスト プレースホルダー 22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4" name="テキスト プレースホルダー 23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5" name="テキスト プレースホルダー 24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6" name="テキスト プレースホルダー 25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7" name="テキスト プレースホルダー 26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8" name="テキスト プレースホルダー 27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9" name="テキスト プレースホルダー 28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0" name="テキスト プレースホルダー 29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1" name="テキスト プレースホルダー 30"/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2" name="テキスト プレースホルダー 31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3" name="テキスト プレースホルダー 32"/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4" name="テキスト プレースホルダー 33"/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5" name="テキスト プレースホルダー 34"/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6" name="テキスト プレースホルダー 35"/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7" name="テキスト プレースホルダー 36"/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8" name="テキスト プレースホルダー 37"/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9" name="テキスト プレースホルダー 38"/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0" name="テキスト プレースホルダー 39"/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1" name="テキスト プレースホルダー 40"/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2" name="テキスト プレースホルダー 41"/>
          <p:cNvSpPr>
            <a:spLocks noGrp="1"/>
          </p:cNvSpPr>
          <p:nvPr>
            <p:ph type="body" sz="quarter" idx="4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3" name="テキスト プレースホルダー 42"/>
          <p:cNvSpPr>
            <a:spLocks noGrp="1"/>
          </p:cNvSpPr>
          <p:nvPr>
            <p:ph type="body" sz="quarter" idx="45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4" name="テキスト プレースホルダー 43"/>
          <p:cNvSpPr>
            <a:spLocks noGrp="1"/>
          </p:cNvSpPr>
          <p:nvPr>
            <p:ph type="body" sz="quarter" idx="46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5" name="テキスト プレースホルダー 44"/>
          <p:cNvSpPr>
            <a:spLocks noGrp="1"/>
          </p:cNvSpPr>
          <p:nvPr>
            <p:ph type="body" sz="quarter" idx="47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6" name="テキスト プレースホルダー 45"/>
          <p:cNvSpPr>
            <a:spLocks noGrp="1"/>
          </p:cNvSpPr>
          <p:nvPr>
            <p:ph type="body" sz="quarter" idx="48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7" name="テキスト プレースホルダー 46"/>
          <p:cNvSpPr>
            <a:spLocks noGrp="1"/>
          </p:cNvSpPr>
          <p:nvPr>
            <p:ph type="body" sz="quarter" idx="49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8" name="テキスト プレースホルダー 47"/>
          <p:cNvSpPr>
            <a:spLocks noGrp="1"/>
          </p:cNvSpPr>
          <p:nvPr>
            <p:ph type="body" sz="quarter" idx="5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9" name="テキスト プレースホルダー 48"/>
          <p:cNvSpPr>
            <a:spLocks noGrp="1"/>
          </p:cNvSpPr>
          <p:nvPr>
            <p:ph type="body" sz="quarter" idx="5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0" name="テキスト プレースホルダー 49"/>
          <p:cNvSpPr>
            <a:spLocks noGrp="1"/>
          </p:cNvSpPr>
          <p:nvPr>
            <p:ph type="body" sz="quarter" idx="5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1" name="テキスト プレースホルダー 50"/>
          <p:cNvSpPr>
            <a:spLocks noGrp="1"/>
          </p:cNvSpPr>
          <p:nvPr>
            <p:ph type="body" sz="quarter" idx="53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2" name="テキスト プレースホルダー 51"/>
          <p:cNvSpPr>
            <a:spLocks noGrp="1"/>
          </p:cNvSpPr>
          <p:nvPr>
            <p:ph type="body" sz="quarter" idx="5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3" name="テキスト プレースホルダー 52"/>
          <p:cNvSpPr>
            <a:spLocks noGrp="1"/>
          </p:cNvSpPr>
          <p:nvPr>
            <p:ph type="body" sz="quarter" idx="55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4" name="テキスト プレースホルダー 53"/>
          <p:cNvSpPr>
            <a:spLocks noGrp="1"/>
          </p:cNvSpPr>
          <p:nvPr>
            <p:ph type="body" sz="quarter" idx="56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5" name="テキスト プレースホルダー 54"/>
          <p:cNvSpPr>
            <a:spLocks noGrp="1"/>
          </p:cNvSpPr>
          <p:nvPr>
            <p:ph type="body" sz="quarter" idx="57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6" name="テキスト プレースホルダー 55"/>
          <p:cNvSpPr>
            <a:spLocks noGrp="1"/>
          </p:cNvSpPr>
          <p:nvPr>
            <p:ph type="body" sz="quarter" idx="58"/>
          </p:nvPr>
        </p:nvSpPr>
        <p:spPr/>
        <p:txBody>
          <a:bodyPr/>
          <a:lstStyle/>
          <a:p>
            <a:pPr marL="0" indent="0">
              <a:buNone/>
            </a:pPr>
            <a:endParaRPr kumimoji="1" lang="en-US" altLang="ja-JP" dirty="0" smtClean="0"/>
          </a:p>
        </p:txBody>
      </p:sp>
      <p:sp>
        <p:nvSpPr>
          <p:cNvPr id="57" name="テキスト プレースホルダー 56"/>
          <p:cNvSpPr>
            <a:spLocks noGrp="1"/>
          </p:cNvSpPr>
          <p:nvPr>
            <p:ph type="body" sz="quarter" idx="59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8" name="テキスト プレースホルダー 57"/>
          <p:cNvSpPr>
            <a:spLocks noGrp="1"/>
          </p:cNvSpPr>
          <p:nvPr>
            <p:ph type="body" sz="quarter" idx="60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39840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133</TotalTime>
  <Words>5</Words>
  <Application>Microsoft Office PowerPoint</Application>
  <PresentationFormat>ユーザー設定</PresentationFormat>
  <Paragraphs>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AR Pゴシック体S</vt:lpstr>
      <vt:lpstr>ＭＳ Ｐゴシック</vt:lpstr>
      <vt:lpstr>メイリオ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豊島 直子</dc:creator>
  <cp:lastModifiedBy>豊島 直子</cp:lastModifiedBy>
  <cp:revision>16</cp:revision>
  <dcterms:created xsi:type="dcterms:W3CDTF">2017-03-14T10:21:23Z</dcterms:created>
  <dcterms:modified xsi:type="dcterms:W3CDTF">2017-03-17T06:36:16Z</dcterms:modified>
</cp:coreProperties>
</file>