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22525" cy="10693400"/>
  <p:notesSz cx="6858000" cy="9144000"/>
  <p:defaultTextStyle>
    <a:defPPr>
      <a:defRPr lang="ja-JP"/>
    </a:defPPr>
    <a:lvl1pPr marL="0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46165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92330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138495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84660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230825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276990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323155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369320" algn="l" defTabSz="209233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CD"/>
    <a:srgbClr val="FEC044"/>
    <a:srgbClr val="FFC943"/>
    <a:srgbClr val="7DD1F7"/>
    <a:srgbClr val="4DCDF5"/>
    <a:srgbClr val="502800"/>
    <a:srgbClr val="663300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20" y="-108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9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38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84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30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76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23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6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18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46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085191" y="668338"/>
            <a:ext cx="9645861" cy="1422568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44984" y="668338"/>
            <a:ext cx="28688164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88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5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9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6165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9233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3849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8466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3082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7699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2315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693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772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44984" y="3891210"/>
            <a:ext cx="19165700" cy="1100281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562727" y="3891210"/>
            <a:ext cx="19168325" cy="11002816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470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26" y="428233"/>
            <a:ext cx="13610273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2393640"/>
            <a:ext cx="6681742" cy="997555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6165" indent="0">
              <a:buNone/>
              <a:defRPr sz="4600" b="1"/>
            </a:lvl2pPr>
            <a:lvl3pPr marL="2092330" indent="0">
              <a:buNone/>
              <a:defRPr sz="4100" b="1"/>
            </a:lvl3pPr>
            <a:lvl4pPr marL="3138495" indent="0">
              <a:buNone/>
              <a:defRPr sz="3700" b="1"/>
            </a:lvl4pPr>
            <a:lvl5pPr marL="4184660" indent="0">
              <a:buNone/>
              <a:defRPr sz="3700" b="1"/>
            </a:lvl5pPr>
            <a:lvl6pPr marL="5230825" indent="0">
              <a:buNone/>
              <a:defRPr sz="3700" b="1"/>
            </a:lvl6pPr>
            <a:lvl7pPr marL="6276990" indent="0">
              <a:buNone/>
              <a:defRPr sz="3700" b="1"/>
            </a:lvl7pPr>
            <a:lvl8pPr marL="7323155" indent="0">
              <a:buNone/>
              <a:defRPr sz="3700" b="1"/>
            </a:lvl8pPr>
            <a:lvl9pPr marL="8369320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2" cy="6161082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034" y="2393640"/>
            <a:ext cx="6684366" cy="997555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6165" indent="0">
              <a:buNone/>
              <a:defRPr sz="4600" b="1"/>
            </a:lvl2pPr>
            <a:lvl3pPr marL="2092330" indent="0">
              <a:buNone/>
              <a:defRPr sz="4100" b="1"/>
            </a:lvl3pPr>
            <a:lvl4pPr marL="3138495" indent="0">
              <a:buNone/>
              <a:defRPr sz="3700" b="1"/>
            </a:lvl4pPr>
            <a:lvl5pPr marL="4184660" indent="0">
              <a:buNone/>
              <a:defRPr sz="3700" b="1"/>
            </a:lvl5pPr>
            <a:lvl6pPr marL="5230825" indent="0">
              <a:buNone/>
              <a:defRPr sz="3700" b="1"/>
            </a:lvl6pPr>
            <a:lvl7pPr marL="6276990" indent="0">
              <a:buNone/>
              <a:defRPr sz="3700" b="1"/>
            </a:lvl7pPr>
            <a:lvl8pPr marL="7323155" indent="0">
              <a:buNone/>
              <a:defRPr sz="3700" b="1"/>
            </a:lvl8pPr>
            <a:lvl9pPr marL="8369320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86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78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35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27" y="425757"/>
            <a:ext cx="4975206" cy="1811937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2487" y="425757"/>
            <a:ext cx="8453911" cy="912652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127" y="2237695"/>
            <a:ext cx="4975206" cy="7314583"/>
          </a:xfrm>
        </p:spPr>
        <p:txBody>
          <a:bodyPr/>
          <a:lstStyle>
            <a:lvl1pPr marL="0" indent="0">
              <a:buNone/>
              <a:defRPr sz="3200"/>
            </a:lvl1pPr>
            <a:lvl2pPr marL="1046165" indent="0">
              <a:buNone/>
              <a:defRPr sz="2700"/>
            </a:lvl2pPr>
            <a:lvl3pPr marL="2092330" indent="0">
              <a:buNone/>
              <a:defRPr sz="2300"/>
            </a:lvl3pPr>
            <a:lvl4pPr marL="3138495" indent="0">
              <a:buNone/>
              <a:defRPr sz="2100"/>
            </a:lvl4pPr>
            <a:lvl5pPr marL="4184660" indent="0">
              <a:buNone/>
              <a:defRPr sz="2100"/>
            </a:lvl5pPr>
            <a:lvl6pPr marL="5230825" indent="0">
              <a:buNone/>
              <a:defRPr sz="2100"/>
            </a:lvl6pPr>
            <a:lvl7pPr marL="6276990" indent="0">
              <a:buNone/>
              <a:defRPr sz="2100"/>
            </a:lvl7pPr>
            <a:lvl8pPr marL="7323155" indent="0">
              <a:buNone/>
              <a:defRPr sz="2100"/>
            </a:lvl8pPr>
            <a:lvl9pPr marL="8369320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97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121" y="7485381"/>
            <a:ext cx="9073515" cy="883691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7300"/>
            </a:lvl1pPr>
            <a:lvl2pPr marL="1046165" indent="0">
              <a:buNone/>
              <a:defRPr sz="6400"/>
            </a:lvl2pPr>
            <a:lvl3pPr marL="2092330" indent="0">
              <a:buNone/>
              <a:defRPr sz="5500"/>
            </a:lvl3pPr>
            <a:lvl4pPr marL="3138495" indent="0">
              <a:buNone/>
              <a:defRPr sz="4600"/>
            </a:lvl4pPr>
            <a:lvl5pPr marL="4184660" indent="0">
              <a:buNone/>
              <a:defRPr sz="4600"/>
            </a:lvl5pPr>
            <a:lvl6pPr marL="5230825" indent="0">
              <a:buNone/>
              <a:defRPr sz="4600"/>
            </a:lvl6pPr>
            <a:lvl7pPr marL="6276990" indent="0">
              <a:buNone/>
              <a:defRPr sz="4600"/>
            </a:lvl7pPr>
            <a:lvl8pPr marL="7323155" indent="0">
              <a:buNone/>
              <a:defRPr sz="4600"/>
            </a:lvl8pPr>
            <a:lvl9pPr marL="8369320" indent="0">
              <a:buNone/>
              <a:defRPr sz="4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121" y="8369072"/>
            <a:ext cx="9073515" cy="1254989"/>
          </a:xfrm>
        </p:spPr>
        <p:txBody>
          <a:bodyPr/>
          <a:lstStyle>
            <a:lvl1pPr marL="0" indent="0">
              <a:buNone/>
              <a:defRPr sz="3200"/>
            </a:lvl1pPr>
            <a:lvl2pPr marL="1046165" indent="0">
              <a:buNone/>
              <a:defRPr sz="2700"/>
            </a:lvl2pPr>
            <a:lvl3pPr marL="2092330" indent="0">
              <a:buNone/>
              <a:defRPr sz="2300"/>
            </a:lvl3pPr>
            <a:lvl4pPr marL="3138495" indent="0">
              <a:buNone/>
              <a:defRPr sz="2100"/>
            </a:lvl4pPr>
            <a:lvl5pPr marL="4184660" indent="0">
              <a:buNone/>
              <a:defRPr sz="2100"/>
            </a:lvl5pPr>
            <a:lvl6pPr marL="5230825" indent="0">
              <a:buNone/>
              <a:defRPr sz="2100"/>
            </a:lvl6pPr>
            <a:lvl7pPr marL="6276990" indent="0">
              <a:buNone/>
              <a:defRPr sz="2100"/>
            </a:lvl7pPr>
            <a:lvl8pPr marL="7323155" indent="0">
              <a:buNone/>
              <a:defRPr sz="2100"/>
            </a:lvl8pPr>
            <a:lvl9pPr marL="8369320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34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126" y="428233"/>
            <a:ext cx="13610273" cy="1782233"/>
          </a:xfrm>
          <a:prstGeom prst="rect">
            <a:avLst/>
          </a:prstGeom>
        </p:spPr>
        <p:txBody>
          <a:bodyPr vert="horz" lIns="209233" tIns="104617" rIns="209233" bIns="104617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209233" tIns="104617" rIns="209233" bIns="104617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126" y="9911199"/>
            <a:ext cx="3528589" cy="569325"/>
          </a:xfrm>
          <a:prstGeom prst="rect">
            <a:avLst/>
          </a:prstGeom>
        </p:spPr>
        <p:txBody>
          <a:bodyPr vert="horz" lIns="209233" tIns="104617" rIns="209233" bIns="104617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A3EFE-5F62-4CCA-B3FE-79DC90D4E78A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6863" y="9911199"/>
            <a:ext cx="4788800" cy="569325"/>
          </a:xfrm>
          <a:prstGeom prst="rect">
            <a:avLst/>
          </a:prstGeom>
        </p:spPr>
        <p:txBody>
          <a:bodyPr vert="horz" lIns="209233" tIns="104617" rIns="209233" bIns="104617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7810" y="9911199"/>
            <a:ext cx="3528589" cy="569325"/>
          </a:xfrm>
          <a:prstGeom prst="rect">
            <a:avLst/>
          </a:prstGeom>
        </p:spPr>
        <p:txBody>
          <a:bodyPr vert="horz" lIns="209233" tIns="104617" rIns="209233" bIns="104617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7F3C9-3BC1-41E5-93A7-9004775FD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2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92330" rtl="0" eaLnBrk="1" latinLnBrk="0" hangingPunct="1">
        <a:spcBef>
          <a:spcPct val="0"/>
        </a:spcBef>
        <a:buNone/>
        <a:defRPr kumimoji="1"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4624" indent="-784624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700018" indent="-653853" algn="l" defTabSz="209233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15413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61578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07743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53908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800073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46238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92403" indent="-523083" algn="l" defTabSz="209233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6165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92330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38495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84660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30825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76990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23155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69320" algn="l" defTabSz="209233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"/>
          <a:stretch/>
        </p:blipFill>
        <p:spPr bwMode="auto">
          <a:xfrm>
            <a:off x="0" y="0"/>
            <a:ext cx="15122526" cy="1069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角丸四角形 13"/>
          <p:cNvSpPr/>
          <p:nvPr/>
        </p:nvSpPr>
        <p:spPr>
          <a:xfrm>
            <a:off x="1453707" y="9086495"/>
            <a:ext cx="2667534" cy="1390918"/>
          </a:xfrm>
          <a:prstGeom prst="roundRect">
            <a:avLst>
              <a:gd name="adj" fmla="val 7727"/>
            </a:avLst>
          </a:prstGeom>
          <a:solidFill>
            <a:srgbClr val="FFA3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17969" y="9237673"/>
            <a:ext cx="235032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502800"/>
                </a:solidFill>
              </a:rPr>
              <a:t>□□□□幼稚園</a:t>
            </a:r>
            <a:endParaRPr kumimoji="1" lang="en-US" altLang="ja-JP" sz="2400" b="1" dirty="0" smtClean="0">
              <a:solidFill>
                <a:srgbClr val="502800"/>
              </a:solidFill>
            </a:endParaRPr>
          </a:p>
          <a:p>
            <a:r>
              <a:rPr kumimoji="1" lang="ja-JP" altLang="en-US" sz="2600" b="1" dirty="0" smtClean="0">
                <a:solidFill>
                  <a:srgbClr val="502800"/>
                </a:solidFill>
              </a:rPr>
              <a:t>おさん</a:t>
            </a:r>
            <a:r>
              <a:rPr kumimoji="1" lang="ja-JP" altLang="en-US" sz="2600" b="1" dirty="0" err="1" smtClean="0">
                <a:solidFill>
                  <a:srgbClr val="502800"/>
                </a:solidFill>
              </a:rPr>
              <a:t>ぽ</a:t>
            </a:r>
            <a:r>
              <a:rPr kumimoji="1" lang="ja-JP" altLang="en-US" sz="2600" b="1" dirty="0" smtClean="0">
                <a:solidFill>
                  <a:srgbClr val="502800"/>
                </a:solidFill>
              </a:rPr>
              <a:t>マップ</a:t>
            </a:r>
            <a:endParaRPr kumimoji="1" lang="ja-JP" altLang="en-US" sz="2600" b="1" dirty="0">
              <a:solidFill>
                <a:srgbClr val="5028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02202" y="10058244"/>
            <a:ext cx="15071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700" b="1" dirty="0" smtClean="0">
                <a:solidFill>
                  <a:srgbClr val="502800"/>
                </a:solidFill>
              </a:rPr>
              <a:t>2017</a:t>
            </a:r>
            <a:r>
              <a:rPr kumimoji="1" lang="ja-JP" altLang="en-US" sz="1700" b="1" dirty="0" smtClean="0">
                <a:solidFill>
                  <a:srgbClr val="502800"/>
                </a:solidFill>
              </a:rPr>
              <a:t>年</a:t>
            </a:r>
            <a:r>
              <a:rPr kumimoji="1" lang="en-US" altLang="ja-JP" sz="1700" b="1" dirty="0" smtClean="0">
                <a:solidFill>
                  <a:srgbClr val="502800"/>
                </a:solidFill>
              </a:rPr>
              <a:t>4</a:t>
            </a:r>
            <a:r>
              <a:rPr kumimoji="1" lang="ja-JP" altLang="en-US" sz="1700" b="1" dirty="0" smtClean="0">
                <a:solidFill>
                  <a:srgbClr val="502800"/>
                </a:solidFill>
              </a:rPr>
              <a:t>月</a:t>
            </a:r>
            <a:r>
              <a:rPr kumimoji="1" lang="en-US" altLang="ja-JP" sz="1700" b="1" dirty="0" smtClean="0">
                <a:solidFill>
                  <a:srgbClr val="502800"/>
                </a:solidFill>
              </a:rPr>
              <a:t>1</a:t>
            </a:r>
            <a:r>
              <a:rPr kumimoji="1" lang="ja-JP" altLang="en-US" sz="1700" b="1" dirty="0" smtClean="0">
                <a:solidFill>
                  <a:srgbClr val="502800"/>
                </a:solidFill>
              </a:rPr>
              <a:t>日</a:t>
            </a:r>
            <a:endParaRPr kumimoji="1" lang="ja-JP" altLang="en-US" sz="1700" b="1" dirty="0">
              <a:solidFill>
                <a:srgbClr val="502800"/>
              </a:solidFill>
            </a:endParaRPr>
          </a:p>
        </p:txBody>
      </p:sp>
      <p:sp>
        <p:nvSpPr>
          <p:cNvPr id="12" name="二等辺三角形 11"/>
          <p:cNvSpPr/>
          <p:nvPr/>
        </p:nvSpPr>
        <p:spPr>
          <a:xfrm rot="1371015">
            <a:off x="2779274" y="1462125"/>
            <a:ext cx="336113" cy="938727"/>
          </a:xfrm>
          <a:prstGeom prst="triangle">
            <a:avLst/>
          </a:prstGeom>
          <a:solidFill>
            <a:srgbClr val="FE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720502" y="2178348"/>
            <a:ext cx="2452398" cy="2318317"/>
          </a:xfrm>
          <a:prstGeom prst="roundRect">
            <a:avLst>
              <a:gd name="adj" fmla="val 4395"/>
            </a:avLst>
          </a:prstGeom>
          <a:solidFill>
            <a:srgbClr val="FE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836414" y="3916996"/>
            <a:ext cx="2207698" cy="456287"/>
          </a:xfrm>
          <a:prstGeom prst="roundRect">
            <a:avLst>
              <a:gd name="adj" fmla="val 9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30281" y="4007728"/>
            <a:ext cx="2040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□</a:t>
            </a:r>
            <a:endParaRPr kumimoji="1" lang="ja-JP" altLang="en-US" sz="1200" b="1" dirty="0">
              <a:solidFill>
                <a:srgbClr val="502800"/>
              </a:solidFill>
            </a:endParaRPr>
          </a:p>
        </p:txBody>
      </p:sp>
      <p:sp>
        <p:nvSpPr>
          <p:cNvPr id="16" name="二等辺三角形 15"/>
          <p:cNvSpPr/>
          <p:nvPr/>
        </p:nvSpPr>
        <p:spPr>
          <a:xfrm rot="9553500">
            <a:off x="12863602" y="3292373"/>
            <a:ext cx="336113" cy="938727"/>
          </a:xfrm>
          <a:prstGeom prst="triangle">
            <a:avLst/>
          </a:prstGeom>
          <a:solidFill>
            <a:srgbClr val="FE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11477798" y="1174176"/>
            <a:ext cx="2452398" cy="2318317"/>
          </a:xfrm>
          <a:prstGeom prst="roundRect">
            <a:avLst>
              <a:gd name="adj" fmla="val 4395"/>
            </a:avLst>
          </a:prstGeom>
          <a:solidFill>
            <a:srgbClr val="FE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11593710" y="2912824"/>
            <a:ext cx="2207698" cy="456287"/>
          </a:xfrm>
          <a:prstGeom prst="roundRect">
            <a:avLst>
              <a:gd name="adj" fmla="val 9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687575" y="3003556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502800"/>
                </a:solidFill>
              </a:rPr>
              <a:t>□ □ □ □ □ □ □ □ □ □</a:t>
            </a:r>
            <a:endParaRPr lang="ja-JP" altLang="en-US" sz="1200" b="1" dirty="0">
              <a:solidFill>
                <a:srgbClr val="502800"/>
              </a:solidFill>
            </a:endParaRPr>
          </a:p>
        </p:txBody>
      </p:sp>
      <p:sp>
        <p:nvSpPr>
          <p:cNvPr id="21" name="二等辺三角形 20"/>
          <p:cNvSpPr/>
          <p:nvPr/>
        </p:nvSpPr>
        <p:spPr>
          <a:xfrm rot="2490139">
            <a:off x="9538787" y="3769488"/>
            <a:ext cx="410648" cy="1146895"/>
          </a:xfrm>
          <a:prstGeom prst="triangle">
            <a:avLst/>
          </a:prstGeom>
          <a:solidFill>
            <a:srgbClr val="7DD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7026241" y="4496665"/>
            <a:ext cx="2996232" cy="2832418"/>
          </a:xfrm>
          <a:prstGeom prst="roundRect">
            <a:avLst>
              <a:gd name="adj" fmla="val 4395"/>
            </a:avLst>
          </a:prstGeom>
          <a:solidFill>
            <a:srgbClr val="7DD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7167857" y="6620868"/>
            <a:ext cx="2697268" cy="557471"/>
          </a:xfrm>
          <a:prstGeom prst="roundRect">
            <a:avLst>
              <a:gd name="adj" fmla="val 90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25107" y="6757479"/>
            <a:ext cx="2608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</a:t>
            </a:r>
            <a:r>
              <a:rPr lang="ja-JP" altLang="en-US" sz="1200" b="1" dirty="0" smtClean="0">
                <a:solidFill>
                  <a:srgbClr val="502800"/>
                </a:solidFill>
              </a:rPr>
              <a:t>□</a:t>
            </a:r>
            <a:r>
              <a:rPr lang="ja-JP" altLang="en-US" sz="1200" b="1" dirty="0">
                <a:solidFill>
                  <a:srgbClr val="502800"/>
                </a:solidFill>
              </a:rPr>
              <a:t> □</a:t>
            </a:r>
            <a:endParaRPr kumimoji="1" lang="ja-JP" altLang="en-US" sz="1200" b="1" dirty="0">
              <a:solidFill>
                <a:srgbClr val="502800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846901" y="2318424"/>
            <a:ext cx="2207698" cy="1458982"/>
          </a:xfrm>
          <a:prstGeom prst="roundRect">
            <a:avLst>
              <a:gd name="adj" fmla="val 60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11593710" y="1314252"/>
            <a:ext cx="2207698" cy="1458982"/>
          </a:xfrm>
          <a:prstGeom prst="roundRect">
            <a:avLst>
              <a:gd name="adj" fmla="val 60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7184103" y="4649273"/>
            <a:ext cx="2655356" cy="1868377"/>
          </a:xfrm>
          <a:prstGeom prst="roundRect">
            <a:avLst>
              <a:gd name="adj" fmla="val 331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11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6</cp:revision>
  <dcterms:created xsi:type="dcterms:W3CDTF">2017-11-08T02:49:55Z</dcterms:created>
  <dcterms:modified xsi:type="dcterms:W3CDTF">2017-11-15T05:51:56Z</dcterms:modified>
</cp:coreProperties>
</file>