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58" r:id="rId4"/>
  </p:sldIdLst>
  <p:sldSz cx="7561263" cy="106934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A3A3"/>
    <a:srgbClr val="FFB3C9"/>
    <a:srgbClr val="6ABAD0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3192" y="-108"/>
      </p:cViewPr>
      <p:guideLst>
        <p:guide orient="horz" pos="3368"/>
        <p:guide pos="238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67095" y="3321886"/>
            <a:ext cx="6427074" cy="2292150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134190" y="6059593"/>
            <a:ext cx="5292884" cy="2732758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93D3DF-7ECF-45C2-8DB3-B8BE2735D042}" type="datetimeFigureOut">
              <a:rPr kumimoji="1" lang="ja-JP" altLang="en-US" smtClean="0"/>
              <a:t>2017/11/15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BA4FB3-4D23-4164-B9BF-620E3CF2554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167015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93D3DF-7ECF-45C2-8DB3-B8BE2735D042}" type="datetimeFigureOut">
              <a:rPr kumimoji="1" lang="ja-JP" altLang="en-US" smtClean="0"/>
              <a:t>2017/11/15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BA4FB3-4D23-4164-B9BF-620E3CF2554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683621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534133" y="668338"/>
            <a:ext cx="1405923" cy="14225688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12427" y="668338"/>
            <a:ext cx="4095684" cy="14225688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93D3DF-7ECF-45C2-8DB3-B8BE2735D042}" type="datetimeFigureOut">
              <a:rPr kumimoji="1" lang="ja-JP" altLang="en-US" smtClean="0"/>
              <a:t>2017/11/15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BA4FB3-4D23-4164-B9BF-620E3CF2554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618825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93D3DF-7ECF-45C2-8DB3-B8BE2735D042}" type="datetimeFigureOut">
              <a:rPr kumimoji="1" lang="ja-JP" altLang="en-US" smtClean="0"/>
              <a:t>2017/11/15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BA4FB3-4D23-4164-B9BF-620E3CF2554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187737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97287" y="6871500"/>
            <a:ext cx="6427074" cy="2123828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97287" y="4532320"/>
            <a:ext cx="6427074" cy="233918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93D3DF-7ECF-45C2-8DB3-B8BE2735D042}" type="datetimeFigureOut">
              <a:rPr kumimoji="1" lang="ja-JP" altLang="en-US" smtClean="0"/>
              <a:t>2017/11/15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BA4FB3-4D23-4164-B9BF-620E3CF2554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54275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12428" y="3891210"/>
            <a:ext cx="2750147" cy="11002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188595" y="3891210"/>
            <a:ext cx="2751460" cy="11002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93D3DF-7ECF-45C2-8DB3-B8BE2735D042}" type="datetimeFigureOut">
              <a:rPr kumimoji="1" lang="ja-JP" altLang="en-US" smtClean="0"/>
              <a:t>2017/11/15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BA4FB3-4D23-4164-B9BF-620E3CF2554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381010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78063" y="428232"/>
            <a:ext cx="6805137" cy="1782233"/>
          </a:xfr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78063" y="2393639"/>
            <a:ext cx="3340871" cy="99755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78063" y="3391194"/>
            <a:ext cx="3340871" cy="616108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841017" y="2393639"/>
            <a:ext cx="3342183" cy="99755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841017" y="3391194"/>
            <a:ext cx="3342183" cy="616108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93D3DF-7ECF-45C2-8DB3-B8BE2735D042}" type="datetimeFigureOut">
              <a:rPr kumimoji="1" lang="ja-JP" altLang="en-US" smtClean="0"/>
              <a:t>2017/11/15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BA4FB3-4D23-4164-B9BF-620E3CF2554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355209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93D3DF-7ECF-45C2-8DB3-B8BE2735D042}" type="datetimeFigureOut">
              <a:rPr kumimoji="1" lang="ja-JP" altLang="en-US" smtClean="0"/>
              <a:t>2017/11/15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BA4FB3-4D23-4164-B9BF-620E3CF2554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276086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93D3DF-7ECF-45C2-8DB3-B8BE2735D042}" type="datetimeFigureOut">
              <a:rPr kumimoji="1" lang="ja-JP" altLang="en-US" smtClean="0"/>
              <a:t>2017/11/15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BA4FB3-4D23-4164-B9BF-620E3CF2554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119355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78064" y="425756"/>
            <a:ext cx="2487603" cy="18119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956244" y="425756"/>
            <a:ext cx="4226956" cy="912652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78064" y="2237694"/>
            <a:ext cx="2487603" cy="731458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93D3DF-7ECF-45C2-8DB3-B8BE2735D042}" type="datetimeFigureOut">
              <a:rPr kumimoji="1" lang="ja-JP" altLang="en-US" smtClean="0"/>
              <a:t>2017/11/15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BA4FB3-4D23-4164-B9BF-620E3CF2554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806029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482060" y="7485380"/>
            <a:ext cx="4536758" cy="88369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482060" y="955475"/>
            <a:ext cx="4536758" cy="641604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482060" y="8369071"/>
            <a:ext cx="4536758" cy="125498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93D3DF-7ECF-45C2-8DB3-B8BE2735D042}" type="datetimeFigureOut">
              <a:rPr kumimoji="1" lang="ja-JP" altLang="en-US" smtClean="0"/>
              <a:t>2017/11/15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BA4FB3-4D23-4164-B9BF-620E3CF2554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911752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378063" y="428232"/>
            <a:ext cx="6805137" cy="17822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78063" y="2495127"/>
            <a:ext cx="6805137" cy="70571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378063" y="9911198"/>
            <a:ext cx="1764295" cy="5693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93D3DF-7ECF-45C2-8DB3-B8BE2735D042}" type="datetimeFigureOut">
              <a:rPr kumimoji="1" lang="ja-JP" altLang="en-US" smtClean="0"/>
              <a:t>2017/11/15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2583432" y="9911198"/>
            <a:ext cx="2394400" cy="5693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5418905" y="9911198"/>
            <a:ext cx="1764295" cy="5693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BA4FB3-4D23-4164-B9BF-620E3CF2554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025543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1878790" y="8875092"/>
            <a:ext cx="378661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4000" b="1" dirty="0" smtClean="0">
                <a:latin typeface="+mn-ea"/>
              </a:rPr>
              <a:t>□□□□幼稚園</a:t>
            </a:r>
            <a:endParaRPr kumimoji="1" lang="ja-JP" altLang="en-US" sz="4000" b="1" dirty="0">
              <a:latin typeface="+mn-ea"/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2132869" y="8369444"/>
            <a:ext cx="327846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2400" b="1" dirty="0" smtClean="0">
                <a:latin typeface="+mn-ea"/>
              </a:rPr>
              <a:t>学校</a:t>
            </a:r>
            <a:r>
              <a:rPr kumimoji="1" lang="ja-JP" altLang="en-US" sz="2400" b="1" dirty="0" smtClean="0">
                <a:latin typeface="+mn-ea"/>
              </a:rPr>
              <a:t>法人□□□□学園</a:t>
            </a:r>
            <a:endParaRPr kumimoji="1" lang="ja-JP" altLang="en-US" sz="2400" b="1" dirty="0">
              <a:latin typeface="+mn-ea"/>
            </a:endParaRPr>
          </a:p>
        </p:txBody>
      </p:sp>
      <p:sp>
        <p:nvSpPr>
          <p:cNvPr id="6" name="角丸四角形 5"/>
          <p:cNvSpPr/>
          <p:nvPr/>
        </p:nvSpPr>
        <p:spPr>
          <a:xfrm>
            <a:off x="671408" y="2970436"/>
            <a:ext cx="6264696" cy="3888432"/>
          </a:xfrm>
          <a:prstGeom prst="roundRect">
            <a:avLst>
              <a:gd name="adj" fmla="val 4948"/>
            </a:avLst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2390953" y="1314252"/>
            <a:ext cx="2762295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5000" b="1" dirty="0" smtClean="0">
                <a:latin typeface="+mn-ea"/>
              </a:rPr>
              <a:t>職員紹介</a:t>
            </a:r>
            <a:endParaRPr kumimoji="1" lang="ja-JP" altLang="en-US" sz="5000" b="1" dirty="0">
              <a:latin typeface="+mn-ea"/>
            </a:endParaRPr>
          </a:p>
        </p:txBody>
      </p:sp>
      <p:cxnSp>
        <p:nvCxnSpPr>
          <p:cNvPr id="8" name="直線コネクタ 7"/>
          <p:cNvCxnSpPr/>
          <p:nvPr/>
        </p:nvCxnSpPr>
        <p:spPr>
          <a:xfrm>
            <a:off x="1774340" y="2394372"/>
            <a:ext cx="3969761" cy="0"/>
          </a:xfrm>
          <a:prstGeom prst="line">
            <a:avLst/>
          </a:prstGeom>
          <a:ln w="38100">
            <a:solidFill>
              <a:schemeClr val="accent5">
                <a:lumMod val="40000"/>
                <a:lumOff val="6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755978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角丸四角形 5"/>
          <p:cNvSpPr/>
          <p:nvPr/>
        </p:nvSpPr>
        <p:spPr>
          <a:xfrm>
            <a:off x="481142" y="1575209"/>
            <a:ext cx="6576481" cy="3724672"/>
          </a:xfrm>
          <a:prstGeom prst="roundRect">
            <a:avLst>
              <a:gd name="adj" fmla="val 4372"/>
            </a:avLst>
          </a:prstGeom>
          <a:noFill/>
          <a:ln w="38100">
            <a:solidFill>
              <a:srgbClr val="FFA3A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1250684" y="4474421"/>
            <a:ext cx="95891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400" b="1" dirty="0">
                <a:latin typeface="+mn-ea"/>
              </a:rPr>
              <a:t>□□ □□</a:t>
            </a:r>
            <a:endParaRPr lang="en-US" altLang="ja-JP" sz="1400" b="1" dirty="0">
              <a:latin typeface="+mn-ea"/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1164018" y="1796424"/>
            <a:ext cx="121700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000" b="1" dirty="0" smtClean="0">
                <a:latin typeface="+mn-ea"/>
              </a:rPr>
              <a:t>□□□組</a:t>
            </a:r>
            <a:endParaRPr lang="en-US" altLang="ja-JP" sz="2000" b="1" dirty="0" smtClean="0">
              <a:latin typeface="+mn-ea"/>
            </a:endParaRPr>
          </a:p>
        </p:txBody>
      </p:sp>
      <p:sp>
        <p:nvSpPr>
          <p:cNvPr id="9" name="角丸四角形 8"/>
          <p:cNvSpPr/>
          <p:nvPr/>
        </p:nvSpPr>
        <p:spPr>
          <a:xfrm>
            <a:off x="2976071" y="2463464"/>
            <a:ext cx="1618683" cy="1872208"/>
          </a:xfrm>
          <a:prstGeom prst="roundRect">
            <a:avLst>
              <a:gd name="adj" fmla="val 7036"/>
            </a:avLst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角丸四角形 9"/>
          <p:cNvSpPr/>
          <p:nvPr/>
        </p:nvSpPr>
        <p:spPr>
          <a:xfrm>
            <a:off x="4992702" y="2463464"/>
            <a:ext cx="1618683" cy="1872208"/>
          </a:xfrm>
          <a:prstGeom prst="roundRect">
            <a:avLst>
              <a:gd name="adj" fmla="val 7036"/>
            </a:avLst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3292910" y="4474421"/>
            <a:ext cx="95891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400" b="1" dirty="0" smtClean="0">
                <a:latin typeface="+mn-ea"/>
              </a:rPr>
              <a:t>□□ □□</a:t>
            </a:r>
            <a:endParaRPr lang="en-US" altLang="ja-JP" sz="1400" b="1" dirty="0" smtClean="0">
              <a:latin typeface="+mn-ea"/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5322584" y="4474421"/>
            <a:ext cx="95891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400" b="1" dirty="0">
                <a:latin typeface="+mn-ea"/>
              </a:rPr>
              <a:t>□□ □□</a:t>
            </a:r>
            <a:endParaRPr lang="en-US" altLang="ja-JP" sz="1400" b="1" dirty="0">
              <a:latin typeface="+mn-ea"/>
            </a:endParaRPr>
          </a:p>
        </p:txBody>
      </p:sp>
      <p:grpSp>
        <p:nvGrpSpPr>
          <p:cNvPr id="13" name="グループ化 12"/>
          <p:cNvGrpSpPr/>
          <p:nvPr/>
        </p:nvGrpSpPr>
        <p:grpSpPr>
          <a:xfrm>
            <a:off x="1717532" y="4833714"/>
            <a:ext cx="228443" cy="228443"/>
            <a:chOff x="1753442" y="5778748"/>
            <a:chExt cx="1091085" cy="1091085"/>
          </a:xfrm>
        </p:grpSpPr>
        <p:sp>
          <p:nvSpPr>
            <p:cNvPr id="3" name="円/楕円 2"/>
            <p:cNvSpPr/>
            <p:nvPr/>
          </p:nvSpPr>
          <p:spPr>
            <a:xfrm>
              <a:off x="1753442" y="5778748"/>
              <a:ext cx="1091085" cy="1091085"/>
            </a:xfrm>
            <a:prstGeom prst="ellipse">
              <a:avLst/>
            </a:prstGeom>
            <a:solidFill>
              <a:srgbClr val="FFA3A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" name="二等辺三角形 4"/>
            <p:cNvSpPr/>
            <p:nvPr/>
          </p:nvSpPr>
          <p:spPr>
            <a:xfrm rot="5400000">
              <a:off x="2136335" y="6126002"/>
              <a:ext cx="451522" cy="389245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14" name="テキスト ボックス 13"/>
          <p:cNvSpPr txBox="1"/>
          <p:nvPr/>
        </p:nvSpPr>
        <p:spPr>
          <a:xfrm>
            <a:off x="1918487" y="4795077"/>
            <a:ext cx="71205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b="1" dirty="0">
                <a:latin typeface="+mn-ea"/>
              </a:rPr>
              <a:t>P</a:t>
            </a:r>
            <a:r>
              <a:rPr lang="ja-JP" altLang="en-US" sz="1400" b="1" dirty="0">
                <a:latin typeface="+mn-ea"/>
              </a:rPr>
              <a:t>□</a:t>
            </a:r>
            <a:r>
              <a:rPr lang="en-US" altLang="ja-JP" sz="1400" b="1" dirty="0">
                <a:latin typeface="+mn-ea"/>
              </a:rPr>
              <a:t> </a:t>
            </a:r>
            <a:r>
              <a:rPr lang="ja-JP" altLang="en-US" sz="1400" b="1" dirty="0">
                <a:latin typeface="+mn-ea"/>
              </a:rPr>
              <a:t>へ</a:t>
            </a:r>
            <a:endParaRPr lang="en-US" altLang="ja-JP" sz="1400" b="1" dirty="0">
              <a:latin typeface="+mn-ea"/>
            </a:endParaRPr>
          </a:p>
        </p:txBody>
      </p:sp>
      <p:grpSp>
        <p:nvGrpSpPr>
          <p:cNvPr id="15" name="グループ化 14"/>
          <p:cNvGrpSpPr/>
          <p:nvPr/>
        </p:nvGrpSpPr>
        <p:grpSpPr>
          <a:xfrm>
            <a:off x="3697963" y="4833714"/>
            <a:ext cx="228443" cy="228443"/>
            <a:chOff x="1753442" y="5778748"/>
            <a:chExt cx="1091085" cy="1091085"/>
          </a:xfrm>
        </p:grpSpPr>
        <p:sp>
          <p:nvSpPr>
            <p:cNvPr id="16" name="円/楕円 15"/>
            <p:cNvSpPr/>
            <p:nvPr/>
          </p:nvSpPr>
          <p:spPr>
            <a:xfrm>
              <a:off x="1753442" y="5778748"/>
              <a:ext cx="1091085" cy="1091085"/>
            </a:xfrm>
            <a:prstGeom prst="ellipse">
              <a:avLst/>
            </a:prstGeom>
            <a:solidFill>
              <a:srgbClr val="FFA3A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二等辺三角形 16"/>
            <p:cNvSpPr/>
            <p:nvPr/>
          </p:nvSpPr>
          <p:spPr>
            <a:xfrm rot="5400000">
              <a:off x="2136335" y="6126002"/>
              <a:ext cx="451522" cy="389245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18" name="テキスト ボックス 17"/>
          <p:cNvSpPr txBox="1"/>
          <p:nvPr/>
        </p:nvSpPr>
        <p:spPr>
          <a:xfrm>
            <a:off x="3905551" y="4795077"/>
            <a:ext cx="71205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b="1" dirty="0" smtClean="0">
                <a:latin typeface="+mn-ea"/>
              </a:rPr>
              <a:t>P</a:t>
            </a:r>
            <a:r>
              <a:rPr lang="ja-JP" altLang="en-US" sz="1400" b="1" dirty="0" smtClean="0">
                <a:latin typeface="+mn-ea"/>
              </a:rPr>
              <a:t>□</a:t>
            </a:r>
            <a:r>
              <a:rPr lang="en-US" altLang="ja-JP" sz="1400" b="1" dirty="0" smtClean="0">
                <a:latin typeface="+mn-ea"/>
              </a:rPr>
              <a:t> </a:t>
            </a:r>
            <a:r>
              <a:rPr lang="ja-JP" altLang="en-US" sz="1400" b="1" dirty="0" smtClean="0">
                <a:latin typeface="+mn-ea"/>
              </a:rPr>
              <a:t>へ</a:t>
            </a:r>
            <a:endParaRPr lang="en-US" altLang="ja-JP" sz="1400" b="1" dirty="0" smtClean="0">
              <a:latin typeface="+mn-ea"/>
            </a:endParaRPr>
          </a:p>
        </p:txBody>
      </p:sp>
      <p:grpSp>
        <p:nvGrpSpPr>
          <p:cNvPr id="19" name="グループ化 18"/>
          <p:cNvGrpSpPr/>
          <p:nvPr/>
        </p:nvGrpSpPr>
        <p:grpSpPr>
          <a:xfrm>
            <a:off x="5723139" y="4833714"/>
            <a:ext cx="228443" cy="228443"/>
            <a:chOff x="1753442" y="5778748"/>
            <a:chExt cx="1091085" cy="1091085"/>
          </a:xfrm>
        </p:grpSpPr>
        <p:sp>
          <p:nvSpPr>
            <p:cNvPr id="20" name="円/楕円 19"/>
            <p:cNvSpPr/>
            <p:nvPr/>
          </p:nvSpPr>
          <p:spPr>
            <a:xfrm>
              <a:off x="1753442" y="5778748"/>
              <a:ext cx="1091085" cy="1091085"/>
            </a:xfrm>
            <a:prstGeom prst="ellipse">
              <a:avLst/>
            </a:prstGeom>
            <a:solidFill>
              <a:srgbClr val="FFA3A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" name="二等辺三角形 20"/>
            <p:cNvSpPr/>
            <p:nvPr/>
          </p:nvSpPr>
          <p:spPr>
            <a:xfrm rot="5400000">
              <a:off x="2136335" y="6126002"/>
              <a:ext cx="451522" cy="389245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22" name="テキスト ボックス 21"/>
          <p:cNvSpPr txBox="1"/>
          <p:nvPr/>
        </p:nvSpPr>
        <p:spPr>
          <a:xfrm>
            <a:off x="5930727" y="4795077"/>
            <a:ext cx="71205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b="1" dirty="0" smtClean="0">
                <a:latin typeface="+mn-ea"/>
              </a:rPr>
              <a:t>P</a:t>
            </a:r>
            <a:r>
              <a:rPr lang="ja-JP" altLang="en-US" sz="1400" b="1" dirty="0" smtClean="0">
                <a:latin typeface="+mn-ea"/>
              </a:rPr>
              <a:t>□</a:t>
            </a:r>
            <a:r>
              <a:rPr lang="en-US" altLang="ja-JP" sz="1400" b="1" dirty="0" smtClean="0">
                <a:latin typeface="+mn-ea"/>
              </a:rPr>
              <a:t> </a:t>
            </a:r>
            <a:r>
              <a:rPr lang="ja-JP" altLang="en-US" sz="1400" b="1" dirty="0" smtClean="0">
                <a:latin typeface="+mn-ea"/>
              </a:rPr>
              <a:t>へ</a:t>
            </a:r>
            <a:endParaRPr lang="en-US" altLang="ja-JP" sz="1400" b="1" dirty="0" smtClean="0">
              <a:latin typeface="+mn-ea"/>
            </a:endParaRPr>
          </a:p>
        </p:txBody>
      </p:sp>
      <p:cxnSp>
        <p:nvCxnSpPr>
          <p:cNvPr id="24" name="直線コネクタ 23"/>
          <p:cNvCxnSpPr/>
          <p:nvPr/>
        </p:nvCxnSpPr>
        <p:spPr>
          <a:xfrm>
            <a:off x="1260351" y="2263958"/>
            <a:ext cx="5289955" cy="0"/>
          </a:xfrm>
          <a:prstGeom prst="line">
            <a:avLst/>
          </a:prstGeom>
          <a:ln w="38100">
            <a:solidFill>
              <a:srgbClr val="FFA3A3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テキスト ボックス 25"/>
          <p:cNvSpPr txBox="1"/>
          <p:nvPr/>
        </p:nvSpPr>
        <p:spPr>
          <a:xfrm>
            <a:off x="508382" y="738268"/>
            <a:ext cx="121700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000" b="1" dirty="0" smtClean="0">
                <a:latin typeface="+mn-ea"/>
              </a:rPr>
              <a:t>職員一覧</a:t>
            </a:r>
            <a:endParaRPr lang="en-US" altLang="ja-JP" sz="2000" b="1" dirty="0" smtClean="0">
              <a:latin typeface="+mn-ea"/>
            </a:endParaRPr>
          </a:p>
        </p:txBody>
      </p:sp>
      <p:cxnSp>
        <p:nvCxnSpPr>
          <p:cNvPr id="27" name="直線コネクタ 26"/>
          <p:cNvCxnSpPr/>
          <p:nvPr/>
        </p:nvCxnSpPr>
        <p:spPr>
          <a:xfrm>
            <a:off x="458942" y="1242324"/>
            <a:ext cx="6624439" cy="0"/>
          </a:xfrm>
          <a:prstGeom prst="line">
            <a:avLst/>
          </a:prstGeom>
          <a:ln w="38100">
            <a:solidFill>
              <a:schemeClr val="accent5">
                <a:lumMod val="40000"/>
                <a:lumOff val="6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角丸四角形 50"/>
          <p:cNvSpPr/>
          <p:nvPr/>
        </p:nvSpPr>
        <p:spPr>
          <a:xfrm>
            <a:off x="481142" y="5726484"/>
            <a:ext cx="6576481" cy="3724672"/>
          </a:xfrm>
          <a:prstGeom prst="roundRect">
            <a:avLst>
              <a:gd name="adj" fmla="val 4372"/>
            </a:avLst>
          </a:prstGeom>
          <a:noFill/>
          <a:ln w="38100">
            <a:solidFill>
              <a:srgbClr val="FFB3C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3" name="テキスト ボックス 52"/>
          <p:cNvSpPr txBox="1"/>
          <p:nvPr/>
        </p:nvSpPr>
        <p:spPr>
          <a:xfrm>
            <a:off x="1193046" y="5947699"/>
            <a:ext cx="121700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000" b="1" dirty="0">
                <a:latin typeface="+mn-ea"/>
              </a:rPr>
              <a:t>□□□組</a:t>
            </a:r>
            <a:endParaRPr lang="en-US" altLang="ja-JP" sz="2000" b="1" dirty="0" smtClean="0">
              <a:latin typeface="+mn-ea"/>
            </a:endParaRPr>
          </a:p>
        </p:txBody>
      </p:sp>
      <p:sp>
        <p:nvSpPr>
          <p:cNvPr id="55" name="角丸四角形 54"/>
          <p:cNvSpPr/>
          <p:nvPr/>
        </p:nvSpPr>
        <p:spPr>
          <a:xfrm>
            <a:off x="2976071" y="6614739"/>
            <a:ext cx="1618683" cy="1872208"/>
          </a:xfrm>
          <a:prstGeom prst="roundRect">
            <a:avLst>
              <a:gd name="adj" fmla="val 7036"/>
            </a:avLst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6" name="角丸四角形 55"/>
          <p:cNvSpPr/>
          <p:nvPr/>
        </p:nvSpPr>
        <p:spPr>
          <a:xfrm>
            <a:off x="4992702" y="6614739"/>
            <a:ext cx="1618683" cy="1872208"/>
          </a:xfrm>
          <a:prstGeom prst="roundRect">
            <a:avLst>
              <a:gd name="adj" fmla="val 7036"/>
            </a:avLst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7" name="テキスト ボックス 56"/>
          <p:cNvSpPr txBox="1"/>
          <p:nvPr/>
        </p:nvSpPr>
        <p:spPr>
          <a:xfrm>
            <a:off x="3292910" y="8625696"/>
            <a:ext cx="95891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400" b="1" dirty="0" smtClean="0">
                <a:latin typeface="+mn-ea"/>
              </a:rPr>
              <a:t>□□ □□</a:t>
            </a:r>
            <a:endParaRPr lang="en-US" altLang="ja-JP" sz="1400" b="1" dirty="0" smtClean="0">
              <a:latin typeface="+mn-ea"/>
            </a:endParaRPr>
          </a:p>
        </p:txBody>
      </p:sp>
      <p:sp>
        <p:nvSpPr>
          <p:cNvPr id="58" name="テキスト ボックス 57"/>
          <p:cNvSpPr txBox="1"/>
          <p:nvPr/>
        </p:nvSpPr>
        <p:spPr>
          <a:xfrm>
            <a:off x="5322584" y="8625696"/>
            <a:ext cx="95891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400" b="1" dirty="0">
                <a:latin typeface="+mn-ea"/>
              </a:rPr>
              <a:t>□□ □□</a:t>
            </a:r>
            <a:endParaRPr lang="en-US" altLang="ja-JP" sz="1400" b="1" dirty="0">
              <a:latin typeface="+mn-ea"/>
            </a:endParaRPr>
          </a:p>
        </p:txBody>
      </p:sp>
      <p:grpSp>
        <p:nvGrpSpPr>
          <p:cNvPr id="63" name="グループ化 62"/>
          <p:cNvGrpSpPr/>
          <p:nvPr/>
        </p:nvGrpSpPr>
        <p:grpSpPr>
          <a:xfrm>
            <a:off x="3697963" y="8984989"/>
            <a:ext cx="228443" cy="228443"/>
            <a:chOff x="1753442" y="5778748"/>
            <a:chExt cx="1091085" cy="1091085"/>
          </a:xfrm>
        </p:grpSpPr>
        <p:sp>
          <p:nvSpPr>
            <p:cNvPr id="64" name="円/楕円 63"/>
            <p:cNvSpPr/>
            <p:nvPr/>
          </p:nvSpPr>
          <p:spPr>
            <a:xfrm>
              <a:off x="1753442" y="5778748"/>
              <a:ext cx="1091085" cy="1091085"/>
            </a:xfrm>
            <a:prstGeom prst="ellipse">
              <a:avLst/>
            </a:prstGeom>
            <a:solidFill>
              <a:srgbClr val="FFB3C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5" name="二等辺三角形 64"/>
            <p:cNvSpPr/>
            <p:nvPr/>
          </p:nvSpPr>
          <p:spPr>
            <a:xfrm rot="5400000">
              <a:off x="2136335" y="6126002"/>
              <a:ext cx="451522" cy="389245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66" name="テキスト ボックス 65"/>
          <p:cNvSpPr txBox="1"/>
          <p:nvPr/>
        </p:nvSpPr>
        <p:spPr>
          <a:xfrm>
            <a:off x="3905551" y="8946352"/>
            <a:ext cx="71205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b="1" dirty="0" smtClean="0">
                <a:latin typeface="+mn-ea"/>
              </a:rPr>
              <a:t>P</a:t>
            </a:r>
            <a:r>
              <a:rPr lang="ja-JP" altLang="en-US" sz="1400" b="1" dirty="0" smtClean="0">
                <a:latin typeface="+mn-ea"/>
              </a:rPr>
              <a:t>□</a:t>
            </a:r>
            <a:r>
              <a:rPr lang="en-US" altLang="ja-JP" sz="1400" b="1" dirty="0" smtClean="0">
                <a:latin typeface="+mn-ea"/>
              </a:rPr>
              <a:t> </a:t>
            </a:r>
            <a:r>
              <a:rPr lang="ja-JP" altLang="en-US" sz="1400" b="1" dirty="0" smtClean="0">
                <a:latin typeface="+mn-ea"/>
              </a:rPr>
              <a:t>へ</a:t>
            </a:r>
            <a:endParaRPr lang="en-US" altLang="ja-JP" sz="1400" b="1" dirty="0" smtClean="0">
              <a:latin typeface="+mn-ea"/>
            </a:endParaRPr>
          </a:p>
        </p:txBody>
      </p:sp>
      <p:grpSp>
        <p:nvGrpSpPr>
          <p:cNvPr id="67" name="グループ化 66"/>
          <p:cNvGrpSpPr/>
          <p:nvPr/>
        </p:nvGrpSpPr>
        <p:grpSpPr>
          <a:xfrm>
            <a:off x="5723139" y="8984989"/>
            <a:ext cx="228443" cy="228443"/>
            <a:chOff x="1753442" y="5778748"/>
            <a:chExt cx="1091085" cy="1091085"/>
          </a:xfrm>
        </p:grpSpPr>
        <p:sp>
          <p:nvSpPr>
            <p:cNvPr id="68" name="円/楕円 67"/>
            <p:cNvSpPr/>
            <p:nvPr/>
          </p:nvSpPr>
          <p:spPr>
            <a:xfrm>
              <a:off x="1753442" y="5778748"/>
              <a:ext cx="1091085" cy="1091085"/>
            </a:xfrm>
            <a:prstGeom prst="ellipse">
              <a:avLst/>
            </a:prstGeom>
            <a:solidFill>
              <a:srgbClr val="FFB3C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9" name="二等辺三角形 68"/>
            <p:cNvSpPr/>
            <p:nvPr/>
          </p:nvSpPr>
          <p:spPr>
            <a:xfrm rot="5400000">
              <a:off x="2136335" y="6126002"/>
              <a:ext cx="451522" cy="389245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70" name="テキスト ボックス 69"/>
          <p:cNvSpPr txBox="1"/>
          <p:nvPr/>
        </p:nvSpPr>
        <p:spPr>
          <a:xfrm>
            <a:off x="5930727" y="8946352"/>
            <a:ext cx="71205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b="1" dirty="0" smtClean="0">
                <a:latin typeface="+mn-ea"/>
              </a:rPr>
              <a:t>P</a:t>
            </a:r>
            <a:r>
              <a:rPr lang="ja-JP" altLang="en-US" sz="1400" b="1" dirty="0" smtClean="0">
                <a:latin typeface="+mn-ea"/>
              </a:rPr>
              <a:t>□</a:t>
            </a:r>
            <a:r>
              <a:rPr lang="en-US" altLang="ja-JP" sz="1400" b="1" dirty="0" smtClean="0">
                <a:latin typeface="+mn-ea"/>
              </a:rPr>
              <a:t> </a:t>
            </a:r>
            <a:r>
              <a:rPr lang="ja-JP" altLang="en-US" sz="1400" b="1" dirty="0" smtClean="0">
                <a:latin typeface="+mn-ea"/>
              </a:rPr>
              <a:t>へ</a:t>
            </a:r>
            <a:endParaRPr lang="en-US" altLang="ja-JP" sz="1400" b="1" dirty="0" smtClean="0">
              <a:latin typeface="+mn-ea"/>
            </a:endParaRPr>
          </a:p>
        </p:txBody>
      </p:sp>
      <p:cxnSp>
        <p:nvCxnSpPr>
          <p:cNvPr id="72" name="直線コネクタ 71"/>
          <p:cNvCxnSpPr/>
          <p:nvPr/>
        </p:nvCxnSpPr>
        <p:spPr>
          <a:xfrm>
            <a:off x="1260351" y="6415233"/>
            <a:ext cx="5289955" cy="0"/>
          </a:xfrm>
          <a:prstGeom prst="line">
            <a:avLst/>
          </a:prstGeom>
          <a:ln w="38100">
            <a:solidFill>
              <a:srgbClr val="FFB3C9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直線コネクタ 72"/>
          <p:cNvCxnSpPr/>
          <p:nvPr/>
        </p:nvCxnSpPr>
        <p:spPr>
          <a:xfrm>
            <a:off x="3457296" y="10302623"/>
            <a:ext cx="683375" cy="0"/>
          </a:xfrm>
          <a:prstGeom prst="line">
            <a:avLst/>
          </a:prstGeom>
          <a:ln w="31750"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テキスト ボックス 73"/>
          <p:cNvSpPr txBox="1"/>
          <p:nvPr/>
        </p:nvSpPr>
        <p:spPr>
          <a:xfrm>
            <a:off x="3665791" y="10164124"/>
            <a:ext cx="261611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1200" b="1" dirty="0" smtClean="0">
                <a:solidFill>
                  <a:schemeClr val="bg1">
                    <a:lumMod val="75000"/>
                  </a:schemeClr>
                </a:solidFill>
                <a:latin typeface="+mn-ea"/>
              </a:rPr>
              <a:t>1</a:t>
            </a:r>
            <a:endParaRPr kumimoji="1" lang="ja-JP" altLang="en-US" sz="1200" b="1" dirty="0">
              <a:solidFill>
                <a:schemeClr val="bg1">
                  <a:lumMod val="75000"/>
                </a:schemeClr>
              </a:solidFill>
              <a:latin typeface="+mn-ea"/>
            </a:endParaRPr>
          </a:p>
        </p:txBody>
      </p:sp>
      <p:sp>
        <p:nvSpPr>
          <p:cNvPr id="75" name="角丸四角形 74"/>
          <p:cNvSpPr/>
          <p:nvPr/>
        </p:nvSpPr>
        <p:spPr>
          <a:xfrm>
            <a:off x="959440" y="6614739"/>
            <a:ext cx="1618683" cy="1872208"/>
          </a:xfrm>
          <a:prstGeom prst="roundRect">
            <a:avLst>
              <a:gd name="adj" fmla="val 7036"/>
            </a:avLst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6" name="テキスト ボックス 75"/>
          <p:cNvSpPr txBox="1"/>
          <p:nvPr/>
        </p:nvSpPr>
        <p:spPr>
          <a:xfrm>
            <a:off x="1277414" y="8625696"/>
            <a:ext cx="95891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400" b="1" dirty="0" smtClean="0">
                <a:latin typeface="+mn-ea"/>
              </a:rPr>
              <a:t>□□ □□</a:t>
            </a:r>
            <a:endParaRPr lang="en-US" altLang="ja-JP" sz="1400" b="1" dirty="0" smtClean="0">
              <a:latin typeface="+mn-ea"/>
            </a:endParaRPr>
          </a:p>
        </p:txBody>
      </p:sp>
      <p:grpSp>
        <p:nvGrpSpPr>
          <p:cNvPr id="77" name="グループ化 76"/>
          <p:cNvGrpSpPr/>
          <p:nvPr/>
        </p:nvGrpSpPr>
        <p:grpSpPr>
          <a:xfrm>
            <a:off x="1682467" y="8984989"/>
            <a:ext cx="228443" cy="228443"/>
            <a:chOff x="1753442" y="5778748"/>
            <a:chExt cx="1091085" cy="1091085"/>
          </a:xfrm>
        </p:grpSpPr>
        <p:sp>
          <p:nvSpPr>
            <p:cNvPr id="78" name="円/楕円 77"/>
            <p:cNvSpPr/>
            <p:nvPr/>
          </p:nvSpPr>
          <p:spPr>
            <a:xfrm>
              <a:off x="1753442" y="5778748"/>
              <a:ext cx="1091085" cy="1091085"/>
            </a:xfrm>
            <a:prstGeom prst="ellipse">
              <a:avLst/>
            </a:prstGeom>
            <a:solidFill>
              <a:srgbClr val="FFB3C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9" name="二等辺三角形 78"/>
            <p:cNvSpPr/>
            <p:nvPr/>
          </p:nvSpPr>
          <p:spPr>
            <a:xfrm rot="5400000">
              <a:off x="2136335" y="6126002"/>
              <a:ext cx="451522" cy="389245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80" name="テキスト ボックス 79"/>
          <p:cNvSpPr txBox="1"/>
          <p:nvPr/>
        </p:nvSpPr>
        <p:spPr>
          <a:xfrm>
            <a:off x="1890055" y="8946352"/>
            <a:ext cx="71205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b="1" dirty="0" smtClean="0">
                <a:latin typeface="+mn-ea"/>
              </a:rPr>
              <a:t>P</a:t>
            </a:r>
            <a:r>
              <a:rPr lang="ja-JP" altLang="en-US" sz="1400" b="1" dirty="0" smtClean="0">
                <a:latin typeface="+mn-ea"/>
              </a:rPr>
              <a:t>□</a:t>
            </a:r>
            <a:r>
              <a:rPr lang="en-US" altLang="ja-JP" sz="1400" b="1" dirty="0" smtClean="0">
                <a:latin typeface="+mn-ea"/>
              </a:rPr>
              <a:t> </a:t>
            </a:r>
            <a:r>
              <a:rPr lang="ja-JP" altLang="en-US" sz="1400" b="1" dirty="0" smtClean="0">
                <a:latin typeface="+mn-ea"/>
              </a:rPr>
              <a:t>へ</a:t>
            </a:r>
            <a:endParaRPr lang="en-US" altLang="ja-JP" sz="1400" b="1" dirty="0" smtClean="0">
              <a:latin typeface="+mn-ea"/>
            </a:endParaRPr>
          </a:p>
        </p:txBody>
      </p:sp>
      <p:sp>
        <p:nvSpPr>
          <p:cNvPr id="50" name="角丸四角形 49"/>
          <p:cNvSpPr/>
          <p:nvPr/>
        </p:nvSpPr>
        <p:spPr>
          <a:xfrm>
            <a:off x="959440" y="2463464"/>
            <a:ext cx="1618683" cy="1872208"/>
          </a:xfrm>
          <a:prstGeom prst="roundRect">
            <a:avLst>
              <a:gd name="adj" fmla="val 7036"/>
            </a:avLst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371433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4" name="直線コネクタ 43"/>
          <p:cNvCxnSpPr/>
          <p:nvPr/>
        </p:nvCxnSpPr>
        <p:spPr>
          <a:xfrm>
            <a:off x="3457296" y="10302623"/>
            <a:ext cx="683375" cy="0"/>
          </a:xfrm>
          <a:prstGeom prst="line">
            <a:avLst/>
          </a:prstGeom>
          <a:ln w="31750"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正方形/長方形 16"/>
          <p:cNvSpPr/>
          <p:nvPr/>
        </p:nvSpPr>
        <p:spPr>
          <a:xfrm>
            <a:off x="226482" y="234132"/>
            <a:ext cx="7128792" cy="431739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9" name="正方形/長方形 28"/>
          <p:cNvSpPr/>
          <p:nvPr/>
        </p:nvSpPr>
        <p:spPr>
          <a:xfrm>
            <a:off x="231242" y="3808774"/>
            <a:ext cx="7124032" cy="2109922"/>
          </a:xfrm>
          <a:prstGeom prst="rect">
            <a:avLst/>
          </a:prstGeom>
          <a:gradFill>
            <a:gsLst>
              <a:gs pos="0">
                <a:schemeClr val="bg1">
                  <a:alpha val="0"/>
                </a:schemeClr>
              </a:gs>
              <a:gs pos="20000">
                <a:schemeClr val="bg1"/>
              </a:gs>
              <a:gs pos="100000">
                <a:schemeClr val="bg1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角丸四角形 7"/>
          <p:cNvSpPr/>
          <p:nvPr/>
        </p:nvSpPr>
        <p:spPr>
          <a:xfrm>
            <a:off x="416746" y="3808774"/>
            <a:ext cx="6756785" cy="6301141"/>
          </a:xfrm>
          <a:prstGeom prst="roundRect">
            <a:avLst>
              <a:gd name="adj" fmla="val 1424"/>
            </a:avLst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角丸四角形 8"/>
          <p:cNvSpPr/>
          <p:nvPr/>
        </p:nvSpPr>
        <p:spPr>
          <a:xfrm>
            <a:off x="828302" y="4089193"/>
            <a:ext cx="5976665" cy="2782554"/>
          </a:xfrm>
          <a:prstGeom prst="roundRect">
            <a:avLst>
              <a:gd name="adj" fmla="val 3156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1075351" y="4246088"/>
            <a:ext cx="42030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b="1" dirty="0" smtClean="0">
                <a:solidFill>
                  <a:srgbClr val="6ABAD0"/>
                </a:solidFill>
                <a:latin typeface="+mn-ea"/>
              </a:rPr>
              <a:t>Q.</a:t>
            </a:r>
            <a:endParaRPr kumimoji="1" lang="ja-JP" altLang="en-US" sz="2000" b="1" dirty="0">
              <a:solidFill>
                <a:srgbClr val="6ABAD0"/>
              </a:solidFill>
              <a:latin typeface="+mn-ea"/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3786387" y="4914652"/>
            <a:ext cx="2807595" cy="16850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ja-JP" altLang="en-US" sz="115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　　</a:t>
            </a:r>
            <a:r>
              <a:rPr lang="ja-JP" altLang="en-US" sz="115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ja-JP" altLang="en-US" sz="115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□</a:t>
            </a:r>
            <a:r>
              <a:rPr lang="ja-JP" altLang="en-US" sz="115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ja-JP" altLang="en-US" sz="115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□</a:t>
            </a:r>
            <a:r>
              <a:rPr lang="ja-JP" altLang="en-US" sz="115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ja-JP" altLang="en-US" sz="115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□</a:t>
            </a:r>
            <a:r>
              <a:rPr lang="ja-JP" altLang="en-US" sz="115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ja-JP" altLang="en-US" sz="115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□</a:t>
            </a:r>
            <a:r>
              <a:rPr lang="ja-JP" altLang="en-US" sz="115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ja-JP" altLang="en-US" sz="115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□</a:t>
            </a:r>
            <a:r>
              <a:rPr lang="ja-JP" altLang="en-US" sz="115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ja-JP" altLang="en-US" sz="115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□</a:t>
            </a:r>
            <a:r>
              <a:rPr lang="ja-JP" altLang="en-US" sz="115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ja-JP" altLang="en-US" sz="115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□</a:t>
            </a:r>
            <a:r>
              <a:rPr lang="ja-JP" altLang="en-US" sz="115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ja-JP" altLang="en-US" sz="115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□</a:t>
            </a:r>
            <a:r>
              <a:rPr lang="ja-JP" altLang="en-US" sz="115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ja-JP" altLang="en-US" sz="115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□</a:t>
            </a:r>
            <a:r>
              <a:rPr lang="ja-JP" altLang="en-US" sz="115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ja-JP" altLang="en-US" sz="115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□</a:t>
            </a:r>
            <a:r>
              <a:rPr lang="ja-JP" altLang="en-US" sz="115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ja-JP" altLang="en-US" sz="115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□</a:t>
            </a:r>
            <a:r>
              <a:rPr lang="ja-JP" altLang="en-US" sz="115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ja-JP" altLang="en-US" sz="115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□</a:t>
            </a:r>
            <a:r>
              <a:rPr lang="ja-JP" altLang="en-US" sz="115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ja-JP" altLang="en-US" sz="115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□</a:t>
            </a:r>
            <a:r>
              <a:rPr lang="ja-JP" altLang="en-US" sz="115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ja-JP" altLang="en-US" sz="115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□</a:t>
            </a:r>
            <a:r>
              <a:rPr lang="ja-JP" altLang="en-US" sz="115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ja-JP" altLang="en-US" sz="115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□</a:t>
            </a:r>
            <a:r>
              <a:rPr lang="ja-JP" altLang="en-US" sz="115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ja-JP" altLang="en-US" sz="115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□</a:t>
            </a:r>
            <a:r>
              <a:rPr lang="ja-JP" altLang="en-US" sz="115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ja-JP" altLang="en-US" sz="115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□</a:t>
            </a:r>
            <a:r>
              <a:rPr lang="ja-JP" altLang="en-US" sz="115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ja-JP" altLang="en-US" sz="115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□</a:t>
            </a:r>
            <a:r>
              <a:rPr lang="ja-JP" altLang="en-US" sz="115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ja-JP" altLang="en-US" sz="115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□</a:t>
            </a:r>
            <a:r>
              <a:rPr lang="ja-JP" altLang="en-US" sz="115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ja-JP" altLang="en-US" sz="115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□</a:t>
            </a:r>
            <a:r>
              <a:rPr lang="ja-JP" altLang="en-US" sz="115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ja-JP" altLang="en-US" sz="115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□</a:t>
            </a:r>
            <a:r>
              <a:rPr lang="ja-JP" altLang="en-US" sz="115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ja-JP" altLang="en-US" sz="115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□</a:t>
            </a:r>
            <a:r>
              <a:rPr lang="ja-JP" altLang="en-US" sz="115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ja-JP" altLang="en-US" sz="115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□</a:t>
            </a:r>
            <a:r>
              <a:rPr lang="ja-JP" altLang="en-US" sz="115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ja-JP" altLang="en-US" sz="115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□</a:t>
            </a:r>
            <a:r>
              <a:rPr lang="ja-JP" altLang="en-US" sz="115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ja-JP" altLang="en-US" sz="115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□</a:t>
            </a:r>
            <a:r>
              <a:rPr lang="ja-JP" altLang="en-US" sz="115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ja-JP" altLang="en-US" sz="115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□</a:t>
            </a:r>
            <a:r>
              <a:rPr lang="ja-JP" altLang="en-US" sz="115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ja-JP" altLang="en-US" sz="115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□</a:t>
            </a:r>
            <a:r>
              <a:rPr lang="ja-JP" altLang="en-US" sz="115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ja-JP" altLang="en-US" sz="115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□</a:t>
            </a:r>
            <a:r>
              <a:rPr lang="ja-JP" altLang="en-US" sz="115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ja-JP" altLang="en-US" sz="115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□</a:t>
            </a:r>
            <a:r>
              <a:rPr lang="ja-JP" altLang="en-US" sz="115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ja-JP" altLang="en-US" sz="115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□</a:t>
            </a:r>
            <a:r>
              <a:rPr lang="ja-JP" altLang="en-US" sz="115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ja-JP" altLang="en-US" sz="115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□</a:t>
            </a:r>
            <a:r>
              <a:rPr lang="ja-JP" altLang="en-US" sz="115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ja-JP" altLang="en-US" sz="115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□</a:t>
            </a:r>
            <a:r>
              <a:rPr lang="ja-JP" altLang="en-US" sz="115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ja-JP" altLang="en-US" sz="115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□</a:t>
            </a:r>
            <a:r>
              <a:rPr lang="ja-JP" altLang="en-US" sz="115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ja-JP" altLang="en-US" sz="115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□</a:t>
            </a:r>
            <a:r>
              <a:rPr lang="ja-JP" altLang="en-US" sz="115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ja-JP" altLang="en-US" sz="115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□</a:t>
            </a:r>
            <a:r>
              <a:rPr lang="ja-JP" altLang="en-US" sz="115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ja-JP" altLang="en-US" sz="115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□</a:t>
            </a:r>
            <a:r>
              <a:rPr lang="ja-JP" altLang="en-US" sz="115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ja-JP" altLang="en-US" sz="115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□</a:t>
            </a:r>
            <a:r>
              <a:rPr lang="ja-JP" altLang="en-US" sz="115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ja-JP" altLang="en-US" sz="115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□</a:t>
            </a:r>
            <a:r>
              <a:rPr lang="ja-JP" altLang="en-US" sz="115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ja-JP" altLang="en-US" sz="115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□</a:t>
            </a:r>
            <a:r>
              <a:rPr lang="ja-JP" altLang="en-US" sz="115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ja-JP" altLang="en-US" sz="115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□</a:t>
            </a:r>
            <a:r>
              <a:rPr lang="ja-JP" altLang="en-US" sz="115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ja-JP" altLang="en-US" sz="115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□</a:t>
            </a:r>
            <a:r>
              <a:rPr lang="ja-JP" altLang="en-US" sz="115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ja-JP" altLang="en-US" sz="115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□</a:t>
            </a:r>
            <a:r>
              <a:rPr lang="ja-JP" altLang="en-US" sz="115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ja-JP" altLang="en-US" sz="115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□</a:t>
            </a:r>
            <a:r>
              <a:rPr lang="ja-JP" altLang="en-US" sz="115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ja-JP" altLang="en-US" sz="115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□</a:t>
            </a:r>
            <a:r>
              <a:rPr lang="ja-JP" altLang="en-US" sz="115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ja-JP" altLang="en-US" sz="115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□</a:t>
            </a:r>
            <a:r>
              <a:rPr lang="ja-JP" altLang="en-US" sz="115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ja-JP" altLang="en-US" sz="115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□</a:t>
            </a:r>
            <a:r>
              <a:rPr lang="ja-JP" altLang="en-US" sz="115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ja-JP" altLang="en-US" sz="115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□</a:t>
            </a:r>
            <a:r>
              <a:rPr lang="ja-JP" altLang="en-US" sz="115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ja-JP" altLang="en-US" sz="115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□</a:t>
            </a:r>
            <a:r>
              <a:rPr lang="ja-JP" altLang="en-US" sz="115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ja-JP" altLang="en-US" sz="115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□</a:t>
            </a:r>
            <a:r>
              <a:rPr lang="ja-JP" altLang="en-US" sz="115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ja-JP" altLang="en-US" sz="115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□</a:t>
            </a:r>
            <a:r>
              <a:rPr lang="ja-JP" altLang="en-US" sz="115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ja-JP" altLang="en-US" sz="115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□</a:t>
            </a:r>
            <a:r>
              <a:rPr lang="ja-JP" altLang="en-US" sz="115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ja-JP" altLang="en-US" sz="115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□</a:t>
            </a:r>
            <a:r>
              <a:rPr lang="ja-JP" altLang="en-US" sz="115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ja-JP" altLang="en-US" sz="115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□</a:t>
            </a:r>
            <a:r>
              <a:rPr lang="ja-JP" altLang="en-US" sz="115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ja-JP" altLang="en-US" sz="115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□</a:t>
            </a:r>
            <a:r>
              <a:rPr lang="ja-JP" altLang="en-US" sz="115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ja-JP" altLang="en-US" sz="115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□</a:t>
            </a:r>
            <a:r>
              <a:rPr lang="ja-JP" altLang="en-US" sz="115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ja-JP" altLang="en-US" sz="115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□</a:t>
            </a:r>
            <a:r>
              <a:rPr lang="ja-JP" altLang="en-US" sz="115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ja-JP" altLang="en-US" sz="115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□</a:t>
            </a:r>
            <a:r>
              <a:rPr lang="ja-JP" altLang="en-US" sz="115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ja-JP" altLang="en-US" sz="115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□</a:t>
            </a:r>
            <a:r>
              <a:rPr lang="ja-JP" altLang="en-US" sz="115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ja-JP" altLang="en-US" sz="115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□</a:t>
            </a:r>
            <a:r>
              <a:rPr lang="ja-JP" altLang="en-US" sz="115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ja-JP" altLang="en-US" sz="115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□</a:t>
            </a:r>
            <a:r>
              <a:rPr lang="ja-JP" altLang="en-US" sz="115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ja-JP" altLang="en-US" sz="115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□</a:t>
            </a:r>
            <a:r>
              <a:rPr lang="ja-JP" altLang="en-US" sz="115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ja-JP" altLang="en-US" sz="115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□</a:t>
            </a:r>
            <a:r>
              <a:rPr lang="ja-JP" altLang="en-US" sz="115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ja-JP" altLang="en-US" sz="115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□</a:t>
            </a:r>
            <a:r>
              <a:rPr lang="ja-JP" altLang="en-US" sz="115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ja-JP" altLang="en-US" sz="115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□</a:t>
            </a:r>
            <a:r>
              <a:rPr lang="ja-JP" altLang="en-US" sz="115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ja-JP" altLang="en-US" sz="115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□</a:t>
            </a:r>
            <a:r>
              <a:rPr lang="ja-JP" altLang="en-US" sz="115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ja-JP" altLang="en-US" sz="115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□</a:t>
            </a:r>
            <a:r>
              <a:rPr lang="ja-JP" altLang="en-US" sz="115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ja-JP" altLang="en-US" sz="115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□</a:t>
            </a:r>
            <a:r>
              <a:rPr lang="ja-JP" altLang="en-US" sz="115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ja-JP" altLang="en-US" sz="115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□</a:t>
            </a:r>
            <a:r>
              <a:rPr lang="ja-JP" altLang="en-US" sz="115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ja-JP" altLang="en-US" sz="115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□</a:t>
            </a:r>
            <a:r>
              <a:rPr lang="ja-JP" altLang="en-US" sz="115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ja-JP" altLang="en-US" sz="115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□</a:t>
            </a:r>
            <a:r>
              <a:rPr lang="ja-JP" altLang="en-US" sz="115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ja-JP" altLang="en-US" sz="115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□</a:t>
            </a:r>
            <a:r>
              <a:rPr lang="ja-JP" altLang="en-US" sz="115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ja-JP" altLang="en-US" sz="115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□</a:t>
            </a:r>
            <a:r>
              <a:rPr lang="ja-JP" altLang="en-US" sz="115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ja-JP" altLang="en-US" sz="115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□</a:t>
            </a:r>
            <a:r>
              <a:rPr lang="ja-JP" altLang="en-US" sz="115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ja-JP" altLang="en-US" sz="115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□</a:t>
            </a:r>
            <a:r>
              <a:rPr lang="ja-JP" altLang="en-US" sz="115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ja-JP" altLang="en-US" sz="115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□</a:t>
            </a:r>
            <a:r>
              <a:rPr lang="ja-JP" altLang="en-US" sz="115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ja-JP" altLang="en-US" sz="115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□</a:t>
            </a:r>
            <a:r>
              <a:rPr lang="ja-JP" altLang="en-US" sz="115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ja-JP" altLang="en-US" sz="115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□</a:t>
            </a:r>
            <a:r>
              <a:rPr lang="ja-JP" altLang="en-US" sz="115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ja-JP" altLang="en-US" sz="115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□</a:t>
            </a:r>
            <a:r>
              <a:rPr lang="ja-JP" altLang="en-US" sz="115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ja-JP" altLang="en-US" sz="115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□</a:t>
            </a:r>
            <a:r>
              <a:rPr lang="ja-JP" altLang="en-US" sz="115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ja-JP" altLang="en-US" sz="115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□</a:t>
            </a:r>
            <a:r>
              <a:rPr lang="ja-JP" altLang="en-US" sz="115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ja-JP" altLang="en-US" sz="115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□</a:t>
            </a:r>
            <a:r>
              <a:rPr lang="ja-JP" altLang="en-US" sz="115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ja-JP" altLang="en-US" sz="115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□</a:t>
            </a:r>
            <a:r>
              <a:rPr lang="ja-JP" altLang="en-US" sz="115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ja-JP" altLang="en-US" sz="115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□</a:t>
            </a:r>
            <a:r>
              <a:rPr lang="ja-JP" altLang="en-US" sz="115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ja-JP" altLang="en-US" sz="115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□</a:t>
            </a:r>
            <a:r>
              <a:rPr lang="ja-JP" altLang="en-US" sz="115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ja-JP" altLang="en-US" sz="115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□</a:t>
            </a:r>
            <a:r>
              <a:rPr lang="ja-JP" altLang="en-US" sz="115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ja-JP" altLang="en-US" sz="115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□</a:t>
            </a:r>
            <a:r>
              <a:rPr lang="ja-JP" altLang="en-US" sz="115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ja-JP" altLang="en-US" sz="115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□</a:t>
            </a:r>
            <a:r>
              <a:rPr lang="ja-JP" altLang="en-US" sz="115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ja-JP" altLang="en-US" sz="115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□</a:t>
            </a:r>
            <a:r>
              <a:rPr lang="ja-JP" altLang="en-US" sz="115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ja-JP" altLang="en-US" sz="115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□</a:t>
            </a:r>
            <a:r>
              <a:rPr lang="ja-JP" altLang="en-US" sz="115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ja-JP" altLang="en-US" sz="115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□</a:t>
            </a:r>
            <a:r>
              <a:rPr lang="ja-JP" altLang="en-US" sz="115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ja-JP" altLang="en-US" sz="115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□</a:t>
            </a:r>
            <a:r>
              <a:rPr lang="ja-JP" altLang="en-US" sz="115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ja-JP" altLang="en-US" sz="115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□</a:t>
            </a:r>
            <a:r>
              <a:rPr lang="ja-JP" altLang="en-US" sz="115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ja-JP" altLang="en-US" sz="115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□</a:t>
            </a:r>
            <a:r>
              <a:rPr lang="ja-JP" altLang="en-US" sz="115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ja-JP" altLang="en-US" sz="115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□</a:t>
            </a:r>
            <a:r>
              <a:rPr lang="ja-JP" altLang="en-US" sz="115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ja-JP" altLang="en-US" sz="115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□</a:t>
            </a:r>
            <a:r>
              <a:rPr lang="ja-JP" altLang="en-US" sz="115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ja-JP" altLang="en-US" sz="115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□</a:t>
            </a:r>
            <a:r>
              <a:rPr lang="ja-JP" altLang="en-US" sz="115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ja-JP" altLang="en-US" sz="115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□</a:t>
            </a:r>
            <a:r>
              <a:rPr lang="ja-JP" altLang="en-US" sz="115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ja-JP" altLang="en-US" sz="115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□</a:t>
            </a:r>
            <a:r>
              <a:rPr lang="ja-JP" altLang="en-US" sz="115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ja-JP" altLang="en-US" sz="115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□</a:t>
            </a:r>
            <a:r>
              <a:rPr lang="ja-JP" altLang="en-US" sz="115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ja-JP" altLang="en-US" sz="115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□</a:t>
            </a:r>
            <a:r>
              <a:rPr lang="ja-JP" altLang="en-US" sz="115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ja-JP" altLang="en-US" sz="115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□</a:t>
            </a:r>
            <a:r>
              <a:rPr lang="ja-JP" altLang="en-US" sz="115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ja-JP" altLang="en-US" sz="115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□</a:t>
            </a:r>
            <a:r>
              <a:rPr lang="ja-JP" altLang="en-US" sz="115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ja-JP" altLang="en-US" sz="115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□</a:t>
            </a:r>
            <a:r>
              <a:rPr lang="ja-JP" altLang="en-US" sz="115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ja-JP" altLang="en-US" sz="115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□</a:t>
            </a:r>
            <a:r>
              <a:rPr lang="ja-JP" altLang="en-US" sz="115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ja-JP" altLang="en-US" sz="115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□</a:t>
            </a:r>
            <a:r>
              <a:rPr lang="ja-JP" altLang="en-US" sz="115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ja-JP" altLang="en-US" sz="115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□</a:t>
            </a:r>
            <a:r>
              <a:rPr lang="ja-JP" altLang="en-US" sz="115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ja-JP" altLang="en-US" sz="115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□</a:t>
            </a:r>
            <a:r>
              <a:rPr lang="ja-JP" altLang="en-US" sz="115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ja-JP" altLang="en-US" sz="115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□</a:t>
            </a:r>
            <a:r>
              <a:rPr lang="ja-JP" altLang="en-US" sz="115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ja-JP" altLang="en-US" sz="115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□</a:t>
            </a:r>
            <a:r>
              <a:rPr lang="ja-JP" altLang="en-US" sz="115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ja-JP" altLang="en-US" sz="115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□</a:t>
            </a:r>
            <a:r>
              <a:rPr lang="ja-JP" altLang="en-US" sz="115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ja-JP" altLang="en-US" sz="115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□</a:t>
            </a:r>
            <a:r>
              <a:rPr lang="ja-JP" altLang="en-US" sz="115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ja-JP" altLang="en-US" sz="115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□</a:t>
            </a:r>
            <a:r>
              <a:rPr lang="ja-JP" altLang="en-US" sz="115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ja-JP" altLang="en-US" sz="115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□</a:t>
            </a:r>
            <a:r>
              <a:rPr lang="ja-JP" altLang="en-US" sz="115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ja-JP" altLang="en-US" sz="115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□</a:t>
            </a:r>
            <a:r>
              <a:rPr lang="ja-JP" altLang="en-US" sz="115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ja-JP" altLang="en-US" sz="115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□</a:t>
            </a:r>
            <a:r>
              <a:rPr lang="ja-JP" altLang="en-US" sz="115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ja-JP" altLang="en-US" sz="115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□</a:t>
            </a:r>
            <a:r>
              <a:rPr lang="ja-JP" altLang="en-US" sz="115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ja-JP" altLang="en-US" sz="115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□</a:t>
            </a:r>
            <a:r>
              <a:rPr lang="ja-JP" altLang="en-US" sz="115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ja-JP" altLang="en-US" sz="115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□</a:t>
            </a:r>
            <a:r>
              <a:rPr lang="ja-JP" altLang="en-US" sz="115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ja-JP" altLang="en-US" sz="115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□</a:t>
            </a:r>
            <a:r>
              <a:rPr lang="ja-JP" altLang="en-US" sz="115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ja-JP" altLang="en-US" sz="115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□</a:t>
            </a:r>
            <a:r>
              <a:rPr lang="ja-JP" altLang="en-US" sz="115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ja-JP" altLang="en-US" sz="115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□</a:t>
            </a:r>
            <a:r>
              <a:rPr lang="ja-JP" altLang="en-US" sz="115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ja-JP" altLang="en-US" sz="115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□</a:t>
            </a:r>
            <a:r>
              <a:rPr lang="ja-JP" altLang="en-US" sz="115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ja-JP" altLang="en-US" sz="115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□</a:t>
            </a:r>
            <a:r>
              <a:rPr lang="ja-JP" altLang="en-US" sz="115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ja-JP" altLang="en-US" sz="115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□</a:t>
            </a:r>
            <a:r>
              <a:rPr lang="ja-JP" altLang="en-US" sz="115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ja-JP" altLang="en-US" sz="115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□</a:t>
            </a:r>
            <a:r>
              <a:rPr lang="ja-JP" altLang="en-US" sz="115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endParaRPr lang="en-US" altLang="ja-JP" sz="115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1423484" y="4323031"/>
            <a:ext cx="413446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□ </a:t>
            </a:r>
            <a:r>
              <a:rPr lang="ja-JP" altLang="en-US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□</a:t>
            </a:r>
            <a:r>
              <a:rPr lang="ja-JP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 </a:t>
            </a:r>
            <a:r>
              <a:rPr lang="ja-JP" altLang="en-US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□</a:t>
            </a:r>
            <a:r>
              <a:rPr lang="ja-JP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 </a:t>
            </a:r>
            <a:r>
              <a:rPr lang="ja-JP" altLang="en-US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□</a:t>
            </a:r>
            <a:r>
              <a:rPr lang="ja-JP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 </a:t>
            </a:r>
            <a:r>
              <a:rPr lang="ja-JP" altLang="en-US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□</a:t>
            </a:r>
            <a:r>
              <a:rPr lang="ja-JP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 </a:t>
            </a:r>
            <a:r>
              <a:rPr lang="ja-JP" altLang="en-US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□</a:t>
            </a:r>
            <a:r>
              <a:rPr lang="ja-JP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 </a:t>
            </a:r>
            <a:r>
              <a:rPr lang="ja-JP" altLang="en-US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□</a:t>
            </a:r>
            <a:r>
              <a:rPr lang="ja-JP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 </a:t>
            </a:r>
            <a:r>
              <a:rPr lang="ja-JP" altLang="en-US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□</a:t>
            </a:r>
            <a:r>
              <a:rPr lang="ja-JP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 </a:t>
            </a:r>
            <a:r>
              <a:rPr lang="ja-JP" altLang="en-US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□</a:t>
            </a:r>
            <a:r>
              <a:rPr lang="ja-JP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 </a:t>
            </a:r>
            <a:r>
              <a:rPr lang="ja-JP" altLang="en-US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□</a:t>
            </a:r>
            <a:r>
              <a:rPr lang="ja-JP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 </a:t>
            </a:r>
            <a:r>
              <a:rPr lang="ja-JP" altLang="en-US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□</a:t>
            </a:r>
            <a:r>
              <a:rPr lang="ja-JP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 </a:t>
            </a:r>
            <a:r>
              <a:rPr lang="ja-JP" altLang="en-US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□</a:t>
            </a:r>
            <a:r>
              <a:rPr lang="ja-JP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 </a:t>
            </a:r>
            <a:r>
              <a:rPr lang="ja-JP" altLang="en-US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□</a:t>
            </a:r>
            <a:r>
              <a:rPr lang="ja-JP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 </a:t>
            </a:r>
            <a:r>
              <a:rPr lang="ja-JP" altLang="en-US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□</a:t>
            </a:r>
            <a:r>
              <a:rPr lang="ja-JP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 </a:t>
            </a:r>
            <a:r>
              <a:rPr lang="ja-JP" altLang="en-US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□</a:t>
            </a:r>
            <a:r>
              <a:rPr lang="ja-JP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 </a:t>
            </a:r>
            <a:r>
              <a:rPr lang="ja-JP" altLang="en-US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□</a:t>
            </a:r>
            <a:r>
              <a:rPr lang="ja-JP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 □</a:t>
            </a:r>
            <a:endParaRPr lang="ja-JP" altLang="en-US" sz="1400" b="1" dirty="0">
              <a:solidFill>
                <a:schemeClr val="tx1">
                  <a:lumMod val="75000"/>
                  <a:lumOff val="25000"/>
                </a:schemeClr>
              </a:solidFill>
              <a:latin typeface="+mn-ea"/>
            </a:endParaRPr>
          </a:p>
        </p:txBody>
      </p:sp>
      <p:cxnSp>
        <p:nvCxnSpPr>
          <p:cNvPr id="14" name="直線コネクタ 13"/>
          <p:cNvCxnSpPr/>
          <p:nvPr/>
        </p:nvCxnSpPr>
        <p:spPr>
          <a:xfrm>
            <a:off x="1088230" y="4746390"/>
            <a:ext cx="5462076" cy="0"/>
          </a:xfrm>
          <a:prstGeom prst="line">
            <a:avLst/>
          </a:prstGeom>
          <a:ln w="38100">
            <a:solidFill>
              <a:schemeClr val="accent5">
                <a:lumMod val="40000"/>
                <a:lumOff val="6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角丸四角形 27"/>
          <p:cNvSpPr/>
          <p:nvPr/>
        </p:nvSpPr>
        <p:spPr>
          <a:xfrm>
            <a:off x="108222" y="2472743"/>
            <a:ext cx="2864597" cy="1184855"/>
          </a:xfrm>
          <a:prstGeom prst="roundRect">
            <a:avLst>
              <a:gd name="adj" fmla="val 8851"/>
            </a:avLst>
          </a:prstGeom>
          <a:solidFill>
            <a:srgbClr val="FFFFFF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533450" y="2563239"/>
            <a:ext cx="186781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□□　□□</a:t>
            </a:r>
            <a:endParaRPr kumimoji="1" lang="ja-JP" altLang="en-US" sz="2800" b="1" dirty="0">
              <a:solidFill>
                <a:schemeClr val="tx1">
                  <a:lumMod val="75000"/>
                  <a:lumOff val="25000"/>
                </a:schemeClr>
              </a:solidFill>
              <a:latin typeface="+mn-ea"/>
            </a:endParaRPr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546329" y="3215592"/>
            <a:ext cx="144142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□□□□□□□</a:t>
            </a:r>
            <a:endParaRPr kumimoji="1" lang="ja-JP" altLang="en-US" sz="1400" b="1" dirty="0">
              <a:solidFill>
                <a:schemeClr val="tx1">
                  <a:lumMod val="75000"/>
                  <a:lumOff val="25000"/>
                </a:schemeClr>
              </a:solidFill>
              <a:latin typeface="+mn-ea"/>
            </a:endParaRPr>
          </a:p>
        </p:txBody>
      </p:sp>
      <p:cxnSp>
        <p:nvCxnSpPr>
          <p:cNvPr id="22" name="直線コネクタ 21"/>
          <p:cNvCxnSpPr/>
          <p:nvPr/>
        </p:nvCxnSpPr>
        <p:spPr>
          <a:xfrm>
            <a:off x="623603" y="3146069"/>
            <a:ext cx="2088232" cy="0"/>
          </a:xfrm>
          <a:prstGeom prst="line">
            <a:avLst/>
          </a:prstGeom>
          <a:ln w="38100">
            <a:solidFill>
              <a:schemeClr val="bg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角丸四角形 33"/>
          <p:cNvSpPr/>
          <p:nvPr/>
        </p:nvSpPr>
        <p:spPr>
          <a:xfrm>
            <a:off x="828303" y="7015763"/>
            <a:ext cx="2919449" cy="2834070"/>
          </a:xfrm>
          <a:prstGeom prst="roundRect">
            <a:avLst>
              <a:gd name="adj" fmla="val 2289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5" name="テキスト ボックス 34"/>
          <p:cNvSpPr txBox="1"/>
          <p:nvPr/>
        </p:nvSpPr>
        <p:spPr>
          <a:xfrm>
            <a:off x="1075351" y="7172658"/>
            <a:ext cx="3962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 smtClean="0">
                <a:solidFill>
                  <a:srgbClr val="6ABAD0"/>
                </a:solidFill>
                <a:latin typeface="+mn-ea"/>
              </a:rPr>
              <a:t>Q.</a:t>
            </a:r>
            <a:endParaRPr kumimoji="1" lang="ja-JP" altLang="en-US" b="1" dirty="0">
              <a:solidFill>
                <a:srgbClr val="6ABAD0"/>
              </a:solidFill>
              <a:latin typeface="+mn-ea"/>
            </a:endParaRPr>
          </a:p>
        </p:txBody>
      </p:sp>
      <p:sp>
        <p:nvSpPr>
          <p:cNvPr id="36" name="テキスト ボックス 35"/>
          <p:cNvSpPr txBox="1"/>
          <p:nvPr/>
        </p:nvSpPr>
        <p:spPr>
          <a:xfrm>
            <a:off x="1056068" y="9139709"/>
            <a:ext cx="2482781" cy="6232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ja-JP" altLang="en-US" sz="115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　　</a:t>
            </a:r>
            <a:r>
              <a:rPr lang="ja-JP" altLang="en-US" sz="115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ja-JP" altLang="en-US" sz="115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□</a:t>
            </a:r>
            <a:r>
              <a:rPr lang="ja-JP" altLang="en-US" sz="115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ja-JP" altLang="en-US" sz="115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□</a:t>
            </a:r>
            <a:r>
              <a:rPr lang="ja-JP" altLang="en-US" sz="115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ja-JP" altLang="en-US" sz="115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□</a:t>
            </a:r>
            <a:r>
              <a:rPr lang="ja-JP" altLang="en-US" sz="115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ja-JP" altLang="en-US" sz="115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□</a:t>
            </a:r>
            <a:r>
              <a:rPr lang="ja-JP" altLang="en-US" sz="115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ja-JP" altLang="en-US" sz="115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□</a:t>
            </a:r>
            <a:r>
              <a:rPr lang="ja-JP" altLang="en-US" sz="115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ja-JP" altLang="en-US" sz="115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□</a:t>
            </a:r>
            <a:r>
              <a:rPr lang="ja-JP" altLang="en-US" sz="115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ja-JP" altLang="en-US" sz="115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□</a:t>
            </a:r>
            <a:r>
              <a:rPr lang="ja-JP" altLang="en-US" sz="115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ja-JP" altLang="en-US" sz="115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□</a:t>
            </a:r>
            <a:r>
              <a:rPr lang="ja-JP" altLang="en-US" sz="115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ja-JP" altLang="en-US" sz="115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□</a:t>
            </a:r>
            <a:r>
              <a:rPr lang="ja-JP" altLang="en-US" sz="115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ja-JP" altLang="en-US" sz="115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□</a:t>
            </a:r>
            <a:r>
              <a:rPr lang="ja-JP" altLang="en-US" sz="115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ja-JP" altLang="en-US" sz="115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□</a:t>
            </a:r>
            <a:r>
              <a:rPr lang="ja-JP" altLang="en-US" sz="115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ja-JP" altLang="en-US" sz="115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□</a:t>
            </a:r>
            <a:r>
              <a:rPr lang="ja-JP" altLang="en-US" sz="115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ja-JP" altLang="en-US" sz="115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□</a:t>
            </a:r>
            <a:r>
              <a:rPr lang="ja-JP" altLang="en-US" sz="115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ja-JP" altLang="en-US" sz="115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□</a:t>
            </a:r>
            <a:r>
              <a:rPr lang="ja-JP" altLang="en-US" sz="115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ja-JP" altLang="en-US" sz="115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□</a:t>
            </a:r>
            <a:r>
              <a:rPr lang="ja-JP" altLang="en-US" sz="115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ja-JP" altLang="en-US" sz="115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□</a:t>
            </a:r>
            <a:r>
              <a:rPr lang="ja-JP" altLang="en-US" sz="115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ja-JP" altLang="en-US" sz="115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□</a:t>
            </a:r>
            <a:r>
              <a:rPr lang="ja-JP" altLang="en-US" sz="115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ja-JP" altLang="en-US" sz="115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□</a:t>
            </a:r>
            <a:r>
              <a:rPr lang="ja-JP" altLang="en-US" sz="115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ja-JP" altLang="en-US" sz="115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□</a:t>
            </a:r>
            <a:r>
              <a:rPr lang="ja-JP" altLang="en-US" sz="115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ja-JP" altLang="en-US" sz="115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□</a:t>
            </a:r>
            <a:r>
              <a:rPr lang="ja-JP" altLang="en-US" sz="115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ja-JP" altLang="en-US" sz="115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□</a:t>
            </a:r>
            <a:r>
              <a:rPr lang="ja-JP" altLang="en-US" sz="115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ja-JP" altLang="en-US" sz="115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□</a:t>
            </a:r>
            <a:r>
              <a:rPr lang="ja-JP" altLang="en-US" sz="115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ja-JP" altLang="en-US" sz="115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□</a:t>
            </a:r>
            <a:r>
              <a:rPr lang="ja-JP" altLang="en-US" sz="115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ja-JP" altLang="en-US" sz="115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□</a:t>
            </a:r>
            <a:r>
              <a:rPr lang="ja-JP" altLang="en-US" sz="115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ja-JP" altLang="en-US" sz="115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□</a:t>
            </a:r>
            <a:r>
              <a:rPr lang="ja-JP" altLang="en-US" sz="115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ja-JP" altLang="en-US" sz="115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□</a:t>
            </a:r>
            <a:r>
              <a:rPr lang="ja-JP" altLang="en-US" sz="115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ja-JP" altLang="en-US" sz="115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□</a:t>
            </a:r>
            <a:r>
              <a:rPr lang="ja-JP" altLang="en-US" sz="115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ja-JP" altLang="en-US" sz="115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□</a:t>
            </a:r>
            <a:r>
              <a:rPr lang="ja-JP" altLang="en-US" sz="115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ja-JP" altLang="en-US" sz="115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□</a:t>
            </a:r>
            <a:r>
              <a:rPr lang="ja-JP" altLang="en-US" sz="115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ja-JP" altLang="en-US" sz="115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□</a:t>
            </a:r>
            <a:r>
              <a:rPr lang="ja-JP" altLang="en-US" sz="115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ja-JP" altLang="en-US" sz="115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□</a:t>
            </a:r>
            <a:r>
              <a:rPr lang="ja-JP" altLang="en-US" sz="115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ja-JP" altLang="en-US" sz="115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□</a:t>
            </a:r>
            <a:r>
              <a:rPr lang="ja-JP" altLang="en-US" sz="115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ja-JP" altLang="en-US" sz="115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□</a:t>
            </a:r>
            <a:r>
              <a:rPr lang="ja-JP" altLang="en-US" sz="115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ja-JP" altLang="en-US" sz="115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□</a:t>
            </a:r>
            <a:r>
              <a:rPr lang="ja-JP" altLang="en-US" sz="115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ja-JP" altLang="en-US" sz="115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□</a:t>
            </a:r>
            <a:r>
              <a:rPr lang="ja-JP" altLang="en-US" sz="115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ja-JP" altLang="en-US" sz="115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□</a:t>
            </a:r>
            <a:r>
              <a:rPr lang="ja-JP" altLang="en-US" sz="115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□</a:t>
            </a:r>
            <a:endParaRPr lang="en-US" altLang="ja-JP" sz="115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7" name="テキスト ボックス 36"/>
          <p:cNvSpPr txBox="1"/>
          <p:nvPr/>
        </p:nvSpPr>
        <p:spPr>
          <a:xfrm>
            <a:off x="1371968" y="7236722"/>
            <a:ext cx="195438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□</a:t>
            </a:r>
            <a:r>
              <a:rPr lang="ja-JP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 </a:t>
            </a:r>
            <a:r>
              <a:rPr lang="ja-JP" altLang="en-US" sz="1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□</a:t>
            </a:r>
            <a:r>
              <a:rPr lang="ja-JP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 </a:t>
            </a:r>
            <a:r>
              <a:rPr lang="ja-JP" altLang="en-US" sz="1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□</a:t>
            </a:r>
            <a:r>
              <a:rPr lang="ja-JP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 </a:t>
            </a:r>
            <a:r>
              <a:rPr lang="ja-JP" altLang="en-US" sz="1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□</a:t>
            </a:r>
            <a:r>
              <a:rPr lang="ja-JP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 </a:t>
            </a:r>
            <a:r>
              <a:rPr lang="ja-JP" altLang="en-US" sz="1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□</a:t>
            </a:r>
            <a:r>
              <a:rPr lang="ja-JP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 </a:t>
            </a:r>
            <a:r>
              <a:rPr lang="ja-JP" altLang="en-US" sz="1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□</a:t>
            </a:r>
            <a:r>
              <a:rPr lang="ja-JP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 </a:t>
            </a:r>
            <a:r>
              <a:rPr lang="ja-JP" altLang="en-US" sz="1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□</a:t>
            </a:r>
            <a:r>
              <a:rPr lang="ja-JP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 </a:t>
            </a:r>
            <a:r>
              <a:rPr lang="ja-JP" altLang="en-US" sz="1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□</a:t>
            </a:r>
            <a:r>
              <a:rPr lang="ja-JP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 </a:t>
            </a:r>
            <a:r>
              <a:rPr lang="ja-JP" altLang="en-US" sz="1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□</a:t>
            </a:r>
            <a:endParaRPr lang="ja-JP" altLang="en-US" sz="1200" b="1" dirty="0">
              <a:solidFill>
                <a:schemeClr val="tx1">
                  <a:lumMod val="75000"/>
                  <a:lumOff val="25000"/>
                </a:schemeClr>
              </a:solidFill>
              <a:latin typeface="+mn-ea"/>
            </a:endParaRPr>
          </a:p>
        </p:txBody>
      </p:sp>
      <p:cxnSp>
        <p:nvCxnSpPr>
          <p:cNvPr id="38" name="直線コネクタ 37"/>
          <p:cNvCxnSpPr/>
          <p:nvPr/>
        </p:nvCxnSpPr>
        <p:spPr>
          <a:xfrm>
            <a:off x="1088230" y="7634323"/>
            <a:ext cx="2401945" cy="5766"/>
          </a:xfrm>
          <a:prstGeom prst="line">
            <a:avLst/>
          </a:prstGeom>
          <a:ln w="38100">
            <a:solidFill>
              <a:schemeClr val="accent5">
                <a:lumMod val="40000"/>
                <a:lumOff val="6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角丸四角形 45"/>
          <p:cNvSpPr/>
          <p:nvPr/>
        </p:nvSpPr>
        <p:spPr>
          <a:xfrm>
            <a:off x="3885518" y="7015763"/>
            <a:ext cx="2919449" cy="2834070"/>
          </a:xfrm>
          <a:prstGeom prst="roundRect">
            <a:avLst>
              <a:gd name="adj" fmla="val 2289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7" name="テキスト ボックス 46"/>
          <p:cNvSpPr txBox="1"/>
          <p:nvPr/>
        </p:nvSpPr>
        <p:spPr>
          <a:xfrm>
            <a:off x="4132566" y="7172658"/>
            <a:ext cx="3962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 smtClean="0">
                <a:solidFill>
                  <a:srgbClr val="6ABAD0"/>
                </a:solidFill>
                <a:latin typeface="+mn-ea"/>
              </a:rPr>
              <a:t>Q.</a:t>
            </a:r>
            <a:endParaRPr kumimoji="1" lang="ja-JP" altLang="en-US" b="1" dirty="0">
              <a:solidFill>
                <a:srgbClr val="6ABAD0"/>
              </a:solidFill>
              <a:latin typeface="+mn-ea"/>
            </a:endParaRPr>
          </a:p>
        </p:txBody>
      </p:sp>
      <p:sp>
        <p:nvSpPr>
          <p:cNvPr id="48" name="テキスト ボックス 47"/>
          <p:cNvSpPr txBox="1"/>
          <p:nvPr/>
        </p:nvSpPr>
        <p:spPr>
          <a:xfrm>
            <a:off x="4113283" y="9139709"/>
            <a:ext cx="2482781" cy="6232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ja-JP" altLang="en-US" sz="115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　　 □ □ □ □ □ □ □ □ □ □ □ □ □ □ □ □ □ □ □ □ □ □ □ □ □ □ □ □ □ □ □ □ □ □ □ □ □</a:t>
            </a:r>
            <a:endParaRPr lang="en-US" altLang="ja-JP" sz="115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9" name="テキスト ボックス 48"/>
          <p:cNvSpPr txBox="1"/>
          <p:nvPr/>
        </p:nvSpPr>
        <p:spPr>
          <a:xfrm>
            <a:off x="4429183" y="7236722"/>
            <a:ext cx="195438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□ □ □ □ □ □ □ □ □</a:t>
            </a:r>
            <a:endParaRPr lang="ja-JP" altLang="en-US" sz="1200" b="1" dirty="0">
              <a:solidFill>
                <a:schemeClr val="tx1">
                  <a:lumMod val="75000"/>
                  <a:lumOff val="25000"/>
                </a:schemeClr>
              </a:solidFill>
              <a:latin typeface="+mn-ea"/>
            </a:endParaRPr>
          </a:p>
        </p:txBody>
      </p:sp>
      <p:cxnSp>
        <p:nvCxnSpPr>
          <p:cNvPr id="50" name="直線コネクタ 49"/>
          <p:cNvCxnSpPr/>
          <p:nvPr/>
        </p:nvCxnSpPr>
        <p:spPr>
          <a:xfrm>
            <a:off x="4145445" y="7634323"/>
            <a:ext cx="2401945" cy="5766"/>
          </a:xfrm>
          <a:prstGeom prst="line">
            <a:avLst/>
          </a:prstGeom>
          <a:ln w="38100">
            <a:solidFill>
              <a:schemeClr val="accent5">
                <a:lumMod val="40000"/>
                <a:lumOff val="6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テキスト ボックス 32"/>
          <p:cNvSpPr txBox="1"/>
          <p:nvPr/>
        </p:nvSpPr>
        <p:spPr>
          <a:xfrm>
            <a:off x="3665791" y="10164124"/>
            <a:ext cx="261610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1200" b="1" dirty="0" smtClean="0">
                <a:solidFill>
                  <a:schemeClr val="bg1">
                    <a:lumMod val="75000"/>
                  </a:schemeClr>
                </a:solidFill>
                <a:latin typeface="+mn-ea"/>
              </a:rPr>
              <a:t>5</a:t>
            </a:r>
            <a:endParaRPr kumimoji="1" lang="ja-JP" altLang="en-US" sz="1200" b="1" dirty="0">
              <a:solidFill>
                <a:schemeClr val="bg1">
                  <a:lumMod val="75000"/>
                </a:schemeClr>
              </a:solidFill>
              <a:latin typeface="+mn-ea"/>
            </a:endParaRPr>
          </a:p>
        </p:txBody>
      </p:sp>
      <p:sp>
        <p:nvSpPr>
          <p:cNvPr id="30" name="テキスト ボックス 29"/>
          <p:cNvSpPr txBox="1"/>
          <p:nvPr/>
        </p:nvSpPr>
        <p:spPr>
          <a:xfrm>
            <a:off x="3767753" y="4853221"/>
            <a:ext cx="35939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b="1" dirty="0" smtClean="0">
                <a:solidFill>
                  <a:srgbClr val="FFB3C9"/>
                </a:solidFill>
                <a:latin typeface="+mn-ea"/>
              </a:rPr>
              <a:t>A.</a:t>
            </a:r>
            <a:endParaRPr kumimoji="1" lang="ja-JP" altLang="en-US" sz="1600" b="1" dirty="0">
              <a:solidFill>
                <a:srgbClr val="FFB3C9"/>
              </a:solidFill>
              <a:latin typeface="+mn-ea"/>
            </a:endParaRPr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1066446" y="9084565"/>
            <a:ext cx="35939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b="1" dirty="0" smtClean="0">
                <a:solidFill>
                  <a:srgbClr val="FFB3C9"/>
                </a:solidFill>
                <a:latin typeface="+mn-ea"/>
              </a:rPr>
              <a:t>A.</a:t>
            </a:r>
            <a:endParaRPr kumimoji="1" lang="ja-JP" altLang="en-US" sz="1600" b="1" dirty="0">
              <a:solidFill>
                <a:srgbClr val="FFB3C9"/>
              </a:solidFill>
              <a:latin typeface="+mn-ea"/>
            </a:endParaRPr>
          </a:p>
        </p:txBody>
      </p:sp>
      <p:sp>
        <p:nvSpPr>
          <p:cNvPr id="32" name="テキスト ボックス 31"/>
          <p:cNvSpPr txBox="1"/>
          <p:nvPr/>
        </p:nvSpPr>
        <p:spPr>
          <a:xfrm>
            <a:off x="4113283" y="9084565"/>
            <a:ext cx="35939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b="1" dirty="0" smtClean="0">
                <a:solidFill>
                  <a:srgbClr val="FFB3C9"/>
                </a:solidFill>
                <a:latin typeface="+mn-ea"/>
              </a:rPr>
              <a:t>A.</a:t>
            </a:r>
            <a:endParaRPr kumimoji="1" lang="ja-JP" altLang="en-US" sz="1600" b="1" dirty="0">
              <a:solidFill>
                <a:srgbClr val="FFB3C9"/>
              </a:solidFill>
              <a:latin typeface="+mn-ea"/>
            </a:endParaRPr>
          </a:p>
        </p:txBody>
      </p:sp>
      <p:sp>
        <p:nvSpPr>
          <p:cNvPr id="2" name="角丸四角形 1"/>
          <p:cNvSpPr/>
          <p:nvPr/>
        </p:nvSpPr>
        <p:spPr>
          <a:xfrm>
            <a:off x="1153887" y="4914652"/>
            <a:ext cx="2410719" cy="1702740"/>
          </a:xfrm>
          <a:prstGeom prst="roundRect">
            <a:avLst>
              <a:gd name="adj" fmla="val 7591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9" name="角丸四角形 38"/>
          <p:cNvSpPr/>
          <p:nvPr/>
        </p:nvSpPr>
        <p:spPr>
          <a:xfrm>
            <a:off x="1102374" y="7807851"/>
            <a:ext cx="2336285" cy="1270109"/>
          </a:xfrm>
          <a:prstGeom prst="roundRect">
            <a:avLst>
              <a:gd name="adj" fmla="val 7591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0" name="角丸四角形 39"/>
          <p:cNvSpPr/>
          <p:nvPr/>
        </p:nvSpPr>
        <p:spPr>
          <a:xfrm>
            <a:off x="4166606" y="7807851"/>
            <a:ext cx="2336285" cy="1270109"/>
          </a:xfrm>
          <a:prstGeom prst="roundRect">
            <a:avLst>
              <a:gd name="adj" fmla="val 7591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5468604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279</TotalTime>
  <Words>124</Words>
  <Application>Microsoft Office PowerPoint</Application>
  <PresentationFormat>ユーザー設定</PresentationFormat>
  <Paragraphs>34</Paragraphs>
  <Slides>3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4" baseType="lpstr">
      <vt:lpstr>Office ​​テーマ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八木 侑子</dc:creator>
  <cp:lastModifiedBy>八木 侑子</cp:lastModifiedBy>
  <cp:revision>23</cp:revision>
  <dcterms:created xsi:type="dcterms:W3CDTF">2017-11-07T01:30:51Z</dcterms:created>
  <dcterms:modified xsi:type="dcterms:W3CDTF">2017-11-15T05:48:57Z</dcterms:modified>
</cp:coreProperties>
</file>