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6" r:id="rId5"/>
    <p:sldId id="264" r:id="rId6"/>
    <p:sldId id="259" r:id="rId7"/>
    <p:sldId id="263" r:id="rId8"/>
    <p:sldId id="260" r:id="rId9"/>
  </p:sldIdLst>
  <p:sldSz cx="15122525" cy="10693400"/>
  <p:notesSz cx="6858000" cy="9144000"/>
  <p:defaultTextStyle>
    <a:defPPr>
      <a:defRPr lang="ja-JP"/>
    </a:defPPr>
    <a:lvl1pPr marL="0" algn="l" defTabSz="147511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ECF7D9"/>
    <a:srgbClr val="FD5F5F"/>
    <a:srgbClr val="FDDFDF"/>
    <a:srgbClr val="5BBCDF"/>
    <a:srgbClr val="D6F4F8"/>
    <a:srgbClr val="9A69BF"/>
    <a:srgbClr val="9C5BCD"/>
    <a:srgbClr val="E4DAF2"/>
    <a:srgbClr val="3DC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72" y="-108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26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59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376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028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15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40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011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5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3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604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184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0C054-4D8A-44AF-A3DD-F958F829D047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293BA-A613-48AE-A64A-E0ED29A40F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53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7511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4943384" y="2728822"/>
            <a:ext cx="5235756" cy="5235756"/>
          </a:xfrm>
          <a:prstGeom prst="ellipse">
            <a:avLst/>
          </a:prstGeom>
          <a:solidFill>
            <a:srgbClr val="FFE9D9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667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>
          <a:xfrm>
            <a:off x="4716946" y="2894704"/>
            <a:ext cx="5688632" cy="4903993"/>
          </a:xfrm>
          <a:prstGeom prst="triangle">
            <a:avLst/>
          </a:prstGeom>
          <a:solidFill>
            <a:srgbClr val="FDDFDF"/>
          </a:solidFill>
          <a:ln w="76200">
            <a:solidFill>
              <a:srgbClr val="FD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62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H="1">
            <a:off x="4092774" y="3186460"/>
            <a:ext cx="6936976" cy="4320480"/>
          </a:xfrm>
          <a:prstGeom prst="rtTriangle">
            <a:avLst/>
          </a:prstGeom>
          <a:solidFill>
            <a:srgbClr val="ECF7D9"/>
          </a:solidFill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471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171905" y="2957344"/>
            <a:ext cx="4778714" cy="4778713"/>
          </a:xfrm>
          <a:prstGeom prst="rect">
            <a:avLst/>
          </a:prstGeom>
          <a:solidFill>
            <a:srgbClr val="D5EAF9"/>
          </a:solidFill>
          <a:ln w="76200">
            <a:solidFill>
              <a:srgbClr val="0A91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569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 rot="2700000">
            <a:off x="5346358" y="3131795"/>
            <a:ext cx="4429809" cy="4429810"/>
          </a:xfrm>
          <a:prstGeom prst="rect">
            <a:avLst/>
          </a:prstGeom>
          <a:solidFill>
            <a:srgbClr val="FFFFE1"/>
          </a:solidFill>
          <a:ln w="76200">
            <a:solidFill>
              <a:srgbClr val="FFDC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592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713180" y="3551541"/>
            <a:ext cx="7696164" cy="3590318"/>
          </a:xfrm>
          <a:prstGeom prst="rect">
            <a:avLst/>
          </a:prstGeom>
          <a:solidFill>
            <a:srgbClr val="DDF0DC"/>
          </a:solidFill>
          <a:ln w="76200">
            <a:solidFill>
              <a:srgbClr val="3DC7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327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台形 2"/>
          <p:cNvSpPr/>
          <p:nvPr/>
        </p:nvSpPr>
        <p:spPr>
          <a:xfrm>
            <a:off x="4385035" y="3438488"/>
            <a:ext cx="6336704" cy="3816425"/>
          </a:xfrm>
          <a:prstGeom prst="trapezoid">
            <a:avLst>
              <a:gd name="adj" fmla="val 33985"/>
            </a:avLst>
          </a:prstGeom>
          <a:solidFill>
            <a:srgbClr val="E4DAF2"/>
          </a:solidFill>
          <a:ln w="76200">
            <a:solidFill>
              <a:srgbClr val="9A69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882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角形 1"/>
          <p:cNvSpPr/>
          <p:nvPr/>
        </p:nvSpPr>
        <p:spPr>
          <a:xfrm rot="5400000">
            <a:off x="4888325" y="3042444"/>
            <a:ext cx="5345874" cy="4608512"/>
          </a:xfrm>
          <a:prstGeom prst="hexagon">
            <a:avLst/>
          </a:prstGeom>
          <a:solidFill>
            <a:srgbClr val="D6F4F8"/>
          </a:solidFill>
          <a:ln w="76200">
            <a:solidFill>
              <a:srgbClr val="5BB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928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0</Words>
  <Application>Microsoft Office PowerPoint</Application>
  <PresentationFormat>ユーザー設定</PresentationFormat>
  <Paragraphs>0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侑子</dc:creator>
  <cp:lastModifiedBy>八木 侑子</cp:lastModifiedBy>
  <cp:revision>8</cp:revision>
  <dcterms:created xsi:type="dcterms:W3CDTF">2018-04-05T10:36:59Z</dcterms:created>
  <dcterms:modified xsi:type="dcterms:W3CDTF">2018-04-16T08:41:22Z</dcterms:modified>
</cp:coreProperties>
</file>