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7561263" cy="10693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161"/>
    <a:srgbClr val="FFDF69"/>
    <a:srgbClr val="FFE689"/>
    <a:srgbClr val="D6AD8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8" d="100"/>
          <a:sy n="68" d="100"/>
        </p:scale>
        <p:origin x="2144" y="84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87C56-5B2B-4EAC-A110-0551B7F81796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A58B-19DD-4047-968B-ECDDE5DA8A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106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87C56-5B2B-4EAC-A110-0551B7F81796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A58B-19DD-4047-968B-ECDDE5DA8A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660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1916" y="428232"/>
            <a:ext cx="1701284" cy="912404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8063" y="428232"/>
            <a:ext cx="4977831" cy="912404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87C56-5B2B-4EAC-A110-0551B7F81796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A58B-19DD-4047-968B-ECDDE5DA8A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627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87C56-5B2B-4EAC-A110-0551B7F81796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A58B-19DD-4047-968B-ECDDE5DA8A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570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87C56-5B2B-4EAC-A110-0551B7F81796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A58B-19DD-4047-968B-ECDDE5DA8A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7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8063" y="2495127"/>
            <a:ext cx="3339558" cy="705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43642" y="2495127"/>
            <a:ext cx="3339558" cy="705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87C56-5B2B-4EAC-A110-0551B7F81796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A58B-19DD-4047-968B-ECDDE5DA8A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464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87C56-5B2B-4EAC-A110-0551B7F81796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A58B-19DD-4047-968B-ECDDE5DA8A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6881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87C56-5B2B-4EAC-A110-0551B7F81796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A58B-19DD-4047-968B-ECDDE5DA8A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635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87C56-5B2B-4EAC-A110-0551B7F81796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A58B-19DD-4047-968B-ECDDE5DA8A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022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87C56-5B2B-4EAC-A110-0551B7F81796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A58B-19DD-4047-968B-ECDDE5DA8A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2761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87C56-5B2B-4EAC-A110-0551B7F81796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A58B-19DD-4047-968B-ECDDE5DA8A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652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87C56-5B2B-4EAC-A110-0551B7F81796}" type="datetimeFigureOut">
              <a:rPr kumimoji="1" lang="ja-JP" altLang="en-US" smtClean="0"/>
              <a:t>2018/9/19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9A58B-19DD-4047-968B-ECDDE5DA8A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950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1079447" y="1170236"/>
            <a:ext cx="5444782" cy="7775516"/>
            <a:chOff x="1221339" y="1386259"/>
            <a:chExt cx="4941493" cy="7056785"/>
          </a:xfrm>
          <a:solidFill>
            <a:srgbClr val="FFCCCC"/>
          </a:solidFill>
        </p:grpSpPr>
        <p:sp>
          <p:nvSpPr>
            <p:cNvPr id="4" name="円/楕円 3"/>
            <p:cNvSpPr/>
            <p:nvPr/>
          </p:nvSpPr>
          <p:spPr>
            <a:xfrm>
              <a:off x="1221339" y="4266580"/>
              <a:ext cx="4941493" cy="41764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/>
            <p:cNvGrpSpPr/>
            <p:nvPr/>
          </p:nvGrpSpPr>
          <p:grpSpPr>
            <a:xfrm rot="21408130">
              <a:off x="1536849" y="1386260"/>
              <a:ext cx="1872207" cy="3769745"/>
              <a:chOff x="727490" y="363744"/>
              <a:chExt cx="2621094" cy="5277653"/>
            </a:xfrm>
            <a:grpFill/>
          </p:grpSpPr>
          <p:sp>
            <p:nvSpPr>
              <p:cNvPr id="6" name="台形 5"/>
              <p:cNvSpPr/>
              <p:nvPr/>
            </p:nvSpPr>
            <p:spPr>
              <a:xfrm rot="10800000">
                <a:off x="727490" y="1674290"/>
                <a:ext cx="2621094" cy="3967107"/>
              </a:xfrm>
              <a:prstGeom prst="trapezoid">
                <a:avLst>
                  <a:gd name="adj" fmla="val 718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円/楕円 6"/>
              <p:cNvSpPr/>
              <p:nvPr/>
            </p:nvSpPr>
            <p:spPr>
              <a:xfrm>
                <a:off x="727490" y="363744"/>
                <a:ext cx="2621093" cy="26210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dirty="0"/>
                  <a:t>　</a:t>
                </a:r>
              </a:p>
            </p:txBody>
          </p:sp>
        </p:grpSp>
        <p:grpSp>
          <p:nvGrpSpPr>
            <p:cNvPr id="12" name="グループ化 11"/>
            <p:cNvGrpSpPr/>
            <p:nvPr/>
          </p:nvGrpSpPr>
          <p:grpSpPr>
            <a:xfrm rot="191870" flipH="1">
              <a:off x="3975114" y="1386259"/>
              <a:ext cx="1872207" cy="3769745"/>
              <a:chOff x="727490" y="363744"/>
              <a:chExt cx="2621094" cy="5277653"/>
            </a:xfrm>
            <a:grpFill/>
          </p:grpSpPr>
          <p:sp>
            <p:nvSpPr>
              <p:cNvPr id="13" name="台形 12"/>
              <p:cNvSpPr/>
              <p:nvPr/>
            </p:nvSpPr>
            <p:spPr>
              <a:xfrm rot="10800000">
                <a:off x="727490" y="1674290"/>
                <a:ext cx="2621094" cy="3967107"/>
              </a:xfrm>
              <a:prstGeom prst="trapezoid">
                <a:avLst>
                  <a:gd name="adj" fmla="val 7182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円/楕円 13"/>
              <p:cNvSpPr/>
              <p:nvPr/>
            </p:nvSpPr>
            <p:spPr>
              <a:xfrm>
                <a:off x="727490" y="363744"/>
                <a:ext cx="2621093" cy="262109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dirty="0"/>
                  <a:t>　</a:t>
                </a:r>
              </a:p>
            </p:txBody>
          </p:sp>
        </p:grpSp>
      </p:grpSp>
      <p:sp>
        <p:nvSpPr>
          <p:cNvPr id="17" name="二等辺三角形 16"/>
          <p:cNvSpPr/>
          <p:nvPr/>
        </p:nvSpPr>
        <p:spPr>
          <a:xfrm rot="10800000">
            <a:off x="3527853" y="6995334"/>
            <a:ext cx="518854" cy="4472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/>
          <p:cNvGrpSpPr/>
          <p:nvPr/>
        </p:nvGrpSpPr>
        <p:grpSpPr>
          <a:xfrm>
            <a:off x="672420" y="6939423"/>
            <a:ext cx="1056738" cy="1099342"/>
            <a:chOff x="647020" y="7379021"/>
            <a:chExt cx="1056738" cy="1099342"/>
          </a:xfrm>
        </p:grpSpPr>
        <p:cxnSp>
          <p:nvCxnSpPr>
            <p:cNvPr id="18" name="直線コネクタ 17"/>
            <p:cNvCxnSpPr/>
            <p:nvPr/>
          </p:nvCxnSpPr>
          <p:spPr>
            <a:xfrm rot="794608" flipH="1">
              <a:off x="828456" y="7379021"/>
              <a:ext cx="864096" cy="111823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flipH="1">
              <a:off x="647020" y="7710297"/>
              <a:ext cx="1051333" cy="11953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rot="794608" flipH="1">
              <a:off x="868071" y="7812480"/>
              <a:ext cx="835687" cy="665883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グループ化 25"/>
          <p:cNvGrpSpPr/>
          <p:nvPr/>
        </p:nvGrpSpPr>
        <p:grpSpPr>
          <a:xfrm flipH="1">
            <a:off x="5897966" y="6939423"/>
            <a:ext cx="1056738" cy="1099342"/>
            <a:chOff x="647020" y="7379021"/>
            <a:chExt cx="1056738" cy="1099342"/>
          </a:xfrm>
        </p:grpSpPr>
        <p:cxnSp>
          <p:nvCxnSpPr>
            <p:cNvPr id="27" name="直線コネクタ 26"/>
            <p:cNvCxnSpPr/>
            <p:nvPr/>
          </p:nvCxnSpPr>
          <p:spPr>
            <a:xfrm rot="794608" flipH="1">
              <a:off x="828456" y="7379021"/>
              <a:ext cx="864096" cy="111823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 flipH="1">
              <a:off x="647020" y="7710297"/>
              <a:ext cx="1051333" cy="11953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 rot="794608" flipH="1">
              <a:off x="868071" y="7812480"/>
              <a:ext cx="835687" cy="665883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8061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762396" y="2538388"/>
            <a:ext cx="5997829" cy="5328592"/>
            <a:chOff x="963286" y="3330476"/>
            <a:chExt cx="5673622" cy="5040560"/>
          </a:xfrm>
          <a:solidFill>
            <a:srgbClr val="D6AD84"/>
          </a:solidFill>
        </p:grpSpPr>
        <p:sp>
          <p:nvSpPr>
            <p:cNvPr id="2" name="角丸四角形 1"/>
            <p:cNvSpPr/>
            <p:nvPr/>
          </p:nvSpPr>
          <p:spPr>
            <a:xfrm>
              <a:off x="1171805" y="4266580"/>
              <a:ext cx="5256584" cy="410445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/楕円 2"/>
            <p:cNvSpPr/>
            <p:nvPr/>
          </p:nvSpPr>
          <p:spPr>
            <a:xfrm>
              <a:off x="963286" y="3330476"/>
              <a:ext cx="1872208" cy="18722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4764700" y="3330476"/>
              <a:ext cx="1872208" cy="18722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円/楕円 8"/>
          <p:cNvSpPr/>
          <p:nvPr/>
        </p:nvSpPr>
        <p:spPr>
          <a:xfrm>
            <a:off x="3509282" y="5850756"/>
            <a:ext cx="504056" cy="3600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2922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325544" y="2250356"/>
            <a:ext cx="6920213" cy="5502148"/>
            <a:chOff x="249900" y="3228928"/>
            <a:chExt cx="6920213" cy="5502148"/>
          </a:xfrm>
          <a:solidFill>
            <a:srgbClr val="FFDF69"/>
          </a:solidFill>
        </p:grpSpPr>
        <p:sp>
          <p:nvSpPr>
            <p:cNvPr id="2" name="角丸四角形 1"/>
            <p:cNvSpPr/>
            <p:nvPr/>
          </p:nvSpPr>
          <p:spPr>
            <a:xfrm>
              <a:off x="931526" y="4392080"/>
              <a:ext cx="5556960" cy="4338996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二等辺三角形 3"/>
            <p:cNvSpPr/>
            <p:nvPr/>
          </p:nvSpPr>
          <p:spPr>
            <a:xfrm rot="19719189">
              <a:off x="249900" y="3228928"/>
              <a:ext cx="3297250" cy="29407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二等辺三角形 7"/>
            <p:cNvSpPr/>
            <p:nvPr/>
          </p:nvSpPr>
          <p:spPr>
            <a:xfrm rot="1880811" flipH="1">
              <a:off x="3872863" y="3228928"/>
              <a:ext cx="3297250" cy="294078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二等辺三角形 6"/>
          <p:cNvSpPr/>
          <p:nvPr/>
        </p:nvSpPr>
        <p:spPr>
          <a:xfrm rot="10800000">
            <a:off x="3526223" y="5694400"/>
            <a:ext cx="518854" cy="4472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5" name="グループ化 24"/>
          <p:cNvGrpSpPr/>
          <p:nvPr/>
        </p:nvGrpSpPr>
        <p:grpSpPr>
          <a:xfrm rot="794608">
            <a:off x="582694" y="5911738"/>
            <a:ext cx="1139717" cy="1074625"/>
            <a:chOff x="581962" y="6638124"/>
            <a:chExt cx="1139717" cy="1074625"/>
          </a:xfrm>
        </p:grpSpPr>
        <p:cxnSp>
          <p:nvCxnSpPr>
            <p:cNvPr id="15" name="直線コネクタ 14"/>
            <p:cNvCxnSpPr/>
            <p:nvPr/>
          </p:nvCxnSpPr>
          <p:spPr>
            <a:xfrm flipH="1">
              <a:off x="684287" y="6638124"/>
              <a:ext cx="864096" cy="111823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 rot="20805392" flipH="1">
              <a:off x="581962" y="6980605"/>
              <a:ext cx="1051333" cy="11953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flipH="1">
              <a:off x="885992" y="7046866"/>
              <a:ext cx="835687" cy="665883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グループ化 34"/>
          <p:cNvGrpSpPr/>
          <p:nvPr/>
        </p:nvGrpSpPr>
        <p:grpSpPr>
          <a:xfrm rot="20805392" flipH="1">
            <a:off x="5848890" y="5911736"/>
            <a:ext cx="1139717" cy="1074625"/>
            <a:chOff x="581962" y="6638124"/>
            <a:chExt cx="1139717" cy="1074625"/>
          </a:xfrm>
        </p:grpSpPr>
        <p:cxnSp>
          <p:nvCxnSpPr>
            <p:cNvPr id="36" name="直線コネクタ 35"/>
            <p:cNvCxnSpPr/>
            <p:nvPr/>
          </p:nvCxnSpPr>
          <p:spPr>
            <a:xfrm flipH="1">
              <a:off x="684287" y="6638124"/>
              <a:ext cx="864096" cy="111823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 rot="20805392" flipH="1">
              <a:off x="581962" y="6980605"/>
              <a:ext cx="1051333" cy="119536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 flipH="1">
              <a:off x="885992" y="7046866"/>
              <a:ext cx="835687" cy="665883"/>
            </a:xfrm>
            <a:prstGeom prst="line">
              <a:avLst/>
            </a:prstGeom>
            <a:ln w="762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8197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8F04323-47AC-49DB-B442-AD365F3B7BE7}"/>
              </a:ext>
            </a:extLst>
          </p:cNvPr>
          <p:cNvGrpSpPr/>
          <p:nvPr/>
        </p:nvGrpSpPr>
        <p:grpSpPr>
          <a:xfrm>
            <a:off x="1267912" y="6641471"/>
            <a:ext cx="505811" cy="505811"/>
            <a:chOff x="1267912" y="6641471"/>
            <a:chExt cx="505811" cy="505811"/>
          </a:xfrm>
        </p:grpSpPr>
        <p:sp>
          <p:nvSpPr>
            <p:cNvPr id="14" name="円/楕円 13"/>
            <p:cNvSpPr/>
            <p:nvPr/>
          </p:nvSpPr>
          <p:spPr>
            <a:xfrm>
              <a:off x="1267912" y="6641471"/>
              <a:ext cx="505811" cy="50581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1528731" y="6735637"/>
              <a:ext cx="133959" cy="133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月 15"/>
          <p:cNvSpPr/>
          <p:nvPr/>
        </p:nvSpPr>
        <p:spPr>
          <a:xfrm rot="5400000">
            <a:off x="1411576" y="718065"/>
            <a:ext cx="265386" cy="1126929"/>
          </a:xfrm>
          <a:prstGeom prst="moon">
            <a:avLst>
              <a:gd name="adj" fmla="val 51743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レーム (半分) 16"/>
          <p:cNvSpPr/>
          <p:nvPr/>
        </p:nvSpPr>
        <p:spPr>
          <a:xfrm rot="8100000">
            <a:off x="1047095" y="2609753"/>
            <a:ext cx="692270" cy="692270"/>
          </a:xfrm>
          <a:prstGeom prst="halfFrame">
            <a:avLst>
              <a:gd name="adj1" fmla="val 17865"/>
              <a:gd name="adj2" fmla="val 1790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フレーム (半分) 17"/>
          <p:cNvSpPr/>
          <p:nvPr/>
        </p:nvSpPr>
        <p:spPr>
          <a:xfrm rot="13500000" flipH="1">
            <a:off x="3141711" y="2609754"/>
            <a:ext cx="692270" cy="692270"/>
          </a:xfrm>
          <a:prstGeom prst="halfFrame">
            <a:avLst>
              <a:gd name="adj1" fmla="val 17865"/>
              <a:gd name="adj2" fmla="val 1790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C9966C4-8F3F-40D5-AF4F-274D3013AFDC}"/>
              </a:ext>
            </a:extLst>
          </p:cNvPr>
          <p:cNvGrpSpPr/>
          <p:nvPr/>
        </p:nvGrpSpPr>
        <p:grpSpPr>
          <a:xfrm>
            <a:off x="3067533" y="6641472"/>
            <a:ext cx="505811" cy="505811"/>
            <a:chOff x="3067533" y="6641472"/>
            <a:chExt cx="505811" cy="505811"/>
          </a:xfrm>
        </p:grpSpPr>
        <p:sp>
          <p:nvSpPr>
            <p:cNvPr id="20" name="円/楕円 19"/>
            <p:cNvSpPr/>
            <p:nvPr/>
          </p:nvSpPr>
          <p:spPr>
            <a:xfrm>
              <a:off x="3067533" y="6641472"/>
              <a:ext cx="505811" cy="50581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3328352" y="6735638"/>
              <a:ext cx="133959" cy="1339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月 21"/>
          <p:cNvSpPr/>
          <p:nvPr/>
        </p:nvSpPr>
        <p:spPr>
          <a:xfrm rot="5400000">
            <a:off x="3247395" y="718065"/>
            <a:ext cx="265386" cy="1126929"/>
          </a:xfrm>
          <a:prstGeom prst="moon">
            <a:avLst>
              <a:gd name="adj" fmla="val 51743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十字形 22"/>
          <p:cNvSpPr/>
          <p:nvPr/>
        </p:nvSpPr>
        <p:spPr>
          <a:xfrm rot="2700000">
            <a:off x="1156341" y="3944316"/>
            <a:ext cx="745111" cy="745111"/>
          </a:xfrm>
          <a:prstGeom prst="plus">
            <a:avLst>
              <a:gd name="adj" fmla="val 4317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十字形 23"/>
          <p:cNvSpPr/>
          <p:nvPr/>
        </p:nvSpPr>
        <p:spPr>
          <a:xfrm rot="2700000">
            <a:off x="2947884" y="3944316"/>
            <a:ext cx="745111" cy="745111"/>
          </a:xfrm>
          <a:prstGeom prst="plus">
            <a:avLst>
              <a:gd name="adj" fmla="val 43171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64CE589-5C44-4042-9040-39A9F689C915}"/>
              </a:ext>
            </a:extLst>
          </p:cNvPr>
          <p:cNvGrpSpPr/>
          <p:nvPr/>
        </p:nvGrpSpPr>
        <p:grpSpPr>
          <a:xfrm>
            <a:off x="1196270" y="5259972"/>
            <a:ext cx="674445" cy="674445"/>
            <a:chOff x="1215124" y="5259972"/>
            <a:chExt cx="674445" cy="674445"/>
          </a:xfrm>
        </p:grpSpPr>
        <p:sp>
          <p:nvSpPr>
            <p:cNvPr id="26" name="円/楕円 25"/>
            <p:cNvSpPr/>
            <p:nvPr/>
          </p:nvSpPr>
          <p:spPr>
            <a:xfrm>
              <a:off x="1215124" y="5259972"/>
              <a:ext cx="674445" cy="67444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星 4 26"/>
            <p:cNvSpPr/>
            <p:nvPr/>
          </p:nvSpPr>
          <p:spPr>
            <a:xfrm>
              <a:off x="1270583" y="5315431"/>
              <a:ext cx="563526" cy="563526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AFA4E51-6142-4BF7-A65B-984D133D5F41}"/>
              </a:ext>
            </a:extLst>
          </p:cNvPr>
          <p:cNvGrpSpPr/>
          <p:nvPr/>
        </p:nvGrpSpPr>
        <p:grpSpPr>
          <a:xfrm>
            <a:off x="2983217" y="5259973"/>
            <a:ext cx="674445" cy="674445"/>
            <a:chOff x="2983217" y="5259973"/>
            <a:chExt cx="674445" cy="674445"/>
          </a:xfrm>
        </p:grpSpPr>
        <p:sp>
          <p:nvSpPr>
            <p:cNvPr id="29" name="円/楕円 28"/>
            <p:cNvSpPr/>
            <p:nvPr/>
          </p:nvSpPr>
          <p:spPr>
            <a:xfrm>
              <a:off x="2983217" y="5259973"/>
              <a:ext cx="674445" cy="67444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星 4 29"/>
            <p:cNvSpPr/>
            <p:nvPr/>
          </p:nvSpPr>
          <p:spPr>
            <a:xfrm>
              <a:off x="3038676" y="5315432"/>
              <a:ext cx="563526" cy="563526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アーチ 30"/>
          <p:cNvSpPr/>
          <p:nvPr/>
        </p:nvSpPr>
        <p:spPr>
          <a:xfrm rot="10800000">
            <a:off x="984379" y="7626993"/>
            <a:ext cx="970749" cy="970749"/>
          </a:xfrm>
          <a:prstGeom prst="blockArc">
            <a:avLst>
              <a:gd name="adj1" fmla="val 10800000"/>
              <a:gd name="adj2" fmla="val 21491348"/>
              <a:gd name="adj3" fmla="val 1226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2" name="アーチ 31"/>
          <p:cNvSpPr/>
          <p:nvPr/>
        </p:nvSpPr>
        <p:spPr>
          <a:xfrm rot="10800000">
            <a:off x="2849678" y="7626993"/>
            <a:ext cx="970749" cy="970749"/>
          </a:xfrm>
          <a:prstGeom prst="blockArc">
            <a:avLst>
              <a:gd name="adj1" fmla="val 10800000"/>
              <a:gd name="adj2" fmla="val 21491348"/>
              <a:gd name="adj3" fmla="val 1226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930146" y="8857455"/>
            <a:ext cx="1056506" cy="970749"/>
            <a:chOff x="1750658" y="4946865"/>
            <a:chExt cx="1056506" cy="97074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" name="アーチ 33"/>
            <p:cNvSpPr/>
            <p:nvPr/>
          </p:nvSpPr>
          <p:spPr>
            <a:xfrm rot="10800000">
              <a:off x="1836415" y="4946865"/>
              <a:ext cx="970749" cy="970749"/>
            </a:xfrm>
            <a:prstGeom prst="blockArc">
              <a:avLst>
                <a:gd name="adj1" fmla="val 10800000"/>
                <a:gd name="adj2" fmla="val 21491348"/>
                <a:gd name="adj3" fmla="val 122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正方形/長方形 34"/>
            <p:cNvSpPr/>
            <p:nvPr/>
          </p:nvSpPr>
          <p:spPr>
            <a:xfrm rot="3947116">
              <a:off x="1791904" y="5555973"/>
              <a:ext cx="109118" cy="19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/>
            <p:cNvSpPr/>
            <p:nvPr/>
          </p:nvSpPr>
          <p:spPr>
            <a:xfrm rot="2672390">
              <a:off x="1887941" y="5705263"/>
              <a:ext cx="109118" cy="19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 flipH="1">
            <a:off x="2849678" y="8857455"/>
            <a:ext cx="1056506" cy="970749"/>
            <a:chOff x="1750658" y="4946865"/>
            <a:chExt cx="1056506" cy="97074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8" name="アーチ 37"/>
            <p:cNvSpPr/>
            <p:nvPr/>
          </p:nvSpPr>
          <p:spPr>
            <a:xfrm rot="10800000">
              <a:off x="1836415" y="4946865"/>
              <a:ext cx="970749" cy="970749"/>
            </a:xfrm>
            <a:prstGeom prst="blockArc">
              <a:avLst>
                <a:gd name="adj1" fmla="val 10800000"/>
                <a:gd name="adj2" fmla="val 21491348"/>
                <a:gd name="adj3" fmla="val 1226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 rot="3947116">
              <a:off x="1791904" y="5555973"/>
              <a:ext cx="109118" cy="19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/>
            <p:cNvSpPr/>
            <p:nvPr/>
          </p:nvSpPr>
          <p:spPr>
            <a:xfrm rot="2672390">
              <a:off x="1887941" y="5705263"/>
              <a:ext cx="109118" cy="19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弦 40"/>
          <p:cNvSpPr/>
          <p:nvPr/>
        </p:nvSpPr>
        <p:spPr>
          <a:xfrm rot="19773907">
            <a:off x="4881103" y="942152"/>
            <a:ext cx="1716432" cy="1716432"/>
          </a:xfrm>
          <a:prstGeom prst="chord">
            <a:avLst>
              <a:gd name="adj1" fmla="val 2705946"/>
              <a:gd name="adj2" fmla="val 11742428"/>
            </a:avLst>
          </a:prstGeom>
          <a:solidFill>
            <a:srgbClr val="FF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5416947" y="5178353"/>
            <a:ext cx="644741" cy="770940"/>
          </a:xfrm>
          <a:prstGeom prst="ellipse">
            <a:avLst/>
          </a:prstGeom>
          <a:solidFill>
            <a:srgbClr val="FF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アーチ 42"/>
          <p:cNvSpPr/>
          <p:nvPr/>
        </p:nvSpPr>
        <p:spPr>
          <a:xfrm rot="9392021">
            <a:off x="5038949" y="2834877"/>
            <a:ext cx="1400737" cy="1400737"/>
          </a:xfrm>
          <a:prstGeom prst="blockArc">
            <a:avLst>
              <a:gd name="adj1" fmla="val 13772063"/>
              <a:gd name="adj2" fmla="val 21513125"/>
              <a:gd name="adj3" fmla="val 11295"/>
            </a:avLst>
          </a:prstGeom>
          <a:solidFill>
            <a:srgbClr val="FF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4" name="フレーム (半分) 43"/>
          <p:cNvSpPr/>
          <p:nvPr/>
        </p:nvSpPr>
        <p:spPr>
          <a:xfrm rot="2700000">
            <a:off x="5393182" y="6951313"/>
            <a:ext cx="692270" cy="692270"/>
          </a:xfrm>
          <a:prstGeom prst="halfFrame">
            <a:avLst>
              <a:gd name="adj1" fmla="val 17865"/>
              <a:gd name="adj2" fmla="val 17901"/>
            </a:avLst>
          </a:prstGeom>
          <a:solidFill>
            <a:srgbClr val="FF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5" name="十字形 44"/>
          <p:cNvSpPr/>
          <p:nvPr/>
        </p:nvSpPr>
        <p:spPr>
          <a:xfrm rot="2700000">
            <a:off x="5352440" y="8401833"/>
            <a:ext cx="745111" cy="745111"/>
          </a:xfrm>
          <a:prstGeom prst="plus">
            <a:avLst>
              <a:gd name="adj" fmla="val 43171"/>
            </a:avLst>
          </a:prstGeom>
          <a:solidFill>
            <a:srgbClr val="FF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7114E8FC-E285-4A1F-AC73-6A92FD6A01C9}"/>
              </a:ext>
            </a:extLst>
          </p:cNvPr>
          <p:cNvSpPr/>
          <p:nvPr/>
        </p:nvSpPr>
        <p:spPr>
          <a:xfrm>
            <a:off x="790220" y="810196"/>
            <a:ext cx="1512168" cy="105374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楕円 49">
            <a:extLst>
              <a:ext uri="{FF2B5EF4-FFF2-40B4-BE49-F238E27FC236}">
                <a16:creationId xmlns:a16="http://schemas.microsoft.com/office/drawing/2014/main" id="{40B2FFAE-C27E-4116-B2DB-D250A001D617}"/>
              </a:ext>
            </a:extLst>
          </p:cNvPr>
          <p:cNvSpPr/>
          <p:nvPr/>
        </p:nvSpPr>
        <p:spPr>
          <a:xfrm>
            <a:off x="2619076" y="810196"/>
            <a:ext cx="1512168" cy="105374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楕円 50">
            <a:extLst>
              <a:ext uri="{FF2B5EF4-FFF2-40B4-BE49-F238E27FC236}">
                <a16:creationId xmlns:a16="http://schemas.microsoft.com/office/drawing/2014/main" id="{23BCDE83-7F2D-4823-AEA6-C732803779B7}"/>
              </a:ext>
            </a:extLst>
          </p:cNvPr>
          <p:cNvSpPr/>
          <p:nvPr/>
        </p:nvSpPr>
        <p:spPr>
          <a:xfrm>
            <a:off x="866011" y="2310597"/>
            <a:ext cx="1327811" cy="1293192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楕円 51">
            <a:extLst>
              <a:ext uri="{FF2B5EF4-FFF2-40B4-BE49-F238E27FC236}">
                <a16:creationId xmlns:a16="http://schemas.microsoft.com/office/drawing/2014/main" id="{049EB8A5-329C-4428-9BBF-F6E0A2645C11}"/>
              </a:ext>
            </a:extLst>
          </p:cNvPr>
          <p:cNvSpPr/>
          <p:nvPr/>
        </p:nvSpPr>
        <p:spPr>
          <a:xfrm>
            <a:off x="2700511" y="2310597"/>
            <a:ext cx="1327811" cy="1293192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楕円 54">
            <a:extLst>
              <a:ext uri="{FF2B5EF4-FFF2-40B4-BE49-F238E27FC236}">
                <a16:creationId xmlns:a16="http://schemas.microsoft.com/office/drawing/2014/main" id="{67CBAE9F-F54D-43EA-B26A-526ADCF0D69E}"/>
              </a:ext>
            </a:extLst>
          </p:cNvPr>
          <p:cNvSpPr/>
          <p:nvPr/>
        </p:nvSpPr>
        <p:spPr>
          <a:xfrm>
            <a:off x="988481" y="3782910"/>
            <a:ext cx="1076391" cy="107525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楕円 55">
            <a:extLst>
              <a:ext uri="{FF2B5EF4-FFF2-40B4-BE49-F238E27FC236}">
                <a16:creationId xmlns:a16="http://schemas.microsoft.com/office/drawing/2014/main" id="{B2A368AF-8E94-4786-AD26-B48E088634AF}"/>
              </a:ext>
            </a:extLst>
          </p:cNvPr>
          <p:cNvSpPr/>
          <p:nvPr/>
        </p:nvSpPr>
        <p:spPr>
          <a:xfrm>
            <a:off x="2774711" y="3782910"/>
            <a:ext cx="1076391" cy="107525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楕円 56">
            <a:extLst>
              <a:ext uri="{FF2B5EF4-FFF2-40B4-BE49-F238E27FC236}">
                <a16:creationId xmlns:a16="http://schemas.microsoft.com/office/drawing/2014/main" id="{B8306C09-5EF6-4A20-82AA-F9469A6B87B0}"/>
              </a:ext>
            </a:extLst>
          </p:cNvPr>
          <p:cNvSpPr/>
          <p:nvPr/>
        </p:nvSpPr>
        <p:spPr>
          <a:xfrm>
            <a:off x="988481" y="5064650"/>
            <a:ext cx="1076391" cy="107525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楕円 57">
            <a:extLst>
              <a:ext uri="{FF2B5EF4-FFF2-40B4-BE49-F238E27FC236}">
                <a16:creationId xmlns:a16="http://schemas.microsoft.com/office/drawing/2014/main" id="{7806C51E-DB46-44B7-A500-27792877764F}"/>
              </a:ext>
            </a:extLst>
          </p:cNvPr>
          <p:cNvSpPr/>
          <p:nvPr/>
        </p:nvSpPr>
        <p:spPr>
          <a:xfrm>
            <a:off x="2774711" y="5064650"/>
            <a:ext cx="1076391" cy="107525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楕円 58">
            <a:extLst>
              <a:ext uri="{FF2B5EF4-FFF2-40B4-BE49-F238E27FC236}">
                <a16:creationId xmlns:a16="http://schemas.microsoft.com/office/drawing/2014/main" id="{44A45962-F0D1-43DA-B494-4ED4013BD331}"/>
              </a:ext>
            </a:extLst>
          </p:cNvPr>
          <p:cNvSpPr/>
          <p:nvPr/>
        </p:nvSpPr>
        <p:spPr>
          <a:xfrm>
            <a:off x="988481" y="6371284"/>
            <a:ext cx="1076391" cy="107525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楕円 59">
            <a:extLst>
              <a:ext uri="{FF2B5EF4-FFF2-40B4-BE49-F238E27FC236}">
                <a16:creationId xmlns:a16="http://schemas.microsoft.com/office/drawing/2014/main" id="{BA2D6504-FF11-428D-A5C9-B5E0F5A78E40}"/>
              </a:ext>
            </a:extLst>
          </p:cNvPr>
          <p:cNvSpPr/>
          <p:nvPr/>
        </p:nvSpPr>
        <p:spPr>
          <a:xfrm>
            <a:off x="2774711" y="6371284"/>
            <a:ext cx="1076391" cy="107525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3667E38E-2960-4108-8A53-2BDEE86C1CED}"/>
              </a:ext>
            </a:extLst>
          </p:cNvPr>
          <p:cNvSpPr/>
          <p:nvPr/>
        </p:nvSpPr>
        <p:spPr>
          <a:xfrm>
            <a:off x="725614" y="7749337"/>
            <a:ext cx="1512168" cy="105374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楕円 61">
            <a:extLst>
              <a:ext uri="{FF2B5EF4-FFF2-40B4-BE49-F238E27FC236}">
                <a16:creationId xmlns:a16="http://schemas.microsoft.com/office/drawing/2014/main" id="{DCB13A58-CE57-428F-B989-D82709240A22}"/>
              </a:ext>
            </a:extLst>
          </p:cNvPr>
          <p:cNvSpPr/>
          <p:nvPr/>
        </p:nvSpPr>
        <p:spPr>
          <a:xfrm>
            <a:off x="2578968" y="7749337"/>
            <a:ext cx="1512168" cy="105374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楕円 62">
            <a:extLst>
              <a:ext uri="{FF2B5EF4-FFF2-40B4-BE49-F238E27FC236}">
                <a16:creationId xmlns:a16="http://schemas.microsoft.com/office/drawing/2014/main" id="{E366A5F0-A4EA-499F-BDA6-4FFF383B1365}"/>
              </a:ext>
            </a:extLst>
          </p:cNvPr>
          <p:cNvSpPr/>
          <p:nvPr/>
        </p:nvSpPr>
        <p:spPr>
          <a:xfrm>
            <a:off x="719429" y="9017691"/>
            <a:ext cx="1512168" cy="105374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楕円 63">
            <a:extLst>
              <a:ext uri="{FF2B5EF4-FFF2-40B4-BE49-F238E27FC236}">
                <a16:creationId xmlns:a16="http://schemas.microsoft.com/office/drawing/2014/main" id="{0C12E776-B8D3-469D-8FFD-A2240D4BF2F0}"/>
              </a:ext>
            </a:extLst>
          </p:cNvPr>
          <p:cNvSpPr/>
          <p:nvPr/>
        </p:nvSpPr>
        <p:spPr>
          <a:xfrm>
            <a:off x="2609649" y="9017691"/>
            <a:ext cx="1512168" cy="105374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弦 65">
            <a:extLst>
              <a:ext uri="{FF2B5EF4-FFF2-40B4-BE49-F238E27FC236}">
                <a16:creationId xmlns:a16="http://schemas.microsoft.com/office/drawing/2014/main" id="{D674335E-CE00-4D0A-BEB4-6E0876BDED0C}"/>
              </a:ext>
            </a:extLst>
          </p:cNvPr>
          <p:cNvSpPr/>
          <p:nvPr/>
        </p:nvSpPr>
        <p:spPr>
          <a:xfrm rot="19566681">
            <a:off x="4493444" y="342227"/>
            <a:ext cx="2500370" cy="2500370"/>
          </a:xfrm>
          <a:prstGeom prst="chord">
            <a:avLst>
              <a:gd name="adj1" fmla="val 2705946"/>
              <a:gd name="adj2" fmla="val 12118447"/>
            </a:avLst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楕円 66">
            <a:extLst>
              <a:ext uri="{FF2B5EF4-FFF2-40B4-BE49-F238E27FC236}">
                <a16:creationId xmlns:a16="http://schemas.microsoft.com/office/drawing/2014/main" id="{9DB4E09C-FE0C-4EA2-8559-E8C95052FC14}"/>
              </a:ext>
            </a:extLst>
          </p:cNvPr>
          <p:cNvSpPr/>
          <p:nvPr/>
        </p:nvSpPr>
        <p:spPr>
          <a:xfrm>
            <a:off x="4807497" y="3417690"/>
            <a:ext cx="1863640" cy="105374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楕円 67">
            <a:extLst>
              <a:ext uri="{FF2B5EF4-FFF2-40B4-BE49-F238E27FC236}">
                <a16:creationId xmlns:a16="http://schemas.microsoft.com/office/drawing/2014/main" id="{83592789-D2E2-4285-9EEE-433CE204CEFA}"/>
              </a:ext>
            </a:extLst>
          </p:cNvPr>
          <p:cNvSpPr/>
          <p:nvPr/>
        </p:nvSpPr>
        <p:spPr>
          <a:xfrm>
            <a:off x="5213329" y="4994337"/>
            <a:ext cx="1051976" cy="1159122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楕円 68">
            <a:extLst>
              <a:ext uri="{FF2B5EF4-FFF2-40B4-BE49-F238E27FC236}">
                <a16:creationId xmlns:a16="http://schemas.microsoft.com/office/drawing/2014/main" id="{84E342B4-021D-421E-928A-ABF31D466B04}"/>
              </a:ext>
            </a:extLst>
          </p:cNvPr>
          <p:cNvSpPr/>
          <p:nvPr/>
        </p:nvSpPr>
        <p:spPr>
          <a:xfrm>
            <a:off x="5039227" y="6612965"/>
            <a:ext cx="1400180" cy="105374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楕円 69">
            <a:extLst>
              <a:ext uri="{FF2B5EF4-FFF2-40B4-BE49-F238E27FC236}">
                <a16:creationId xmlns:a16="http://schemas.microsoft.com/office/drawing/2014/main" id="{9AC7ACCD-CBF1-4C0A-8EEB-646EFE726F5B}"/>
              </a:ext>
            </a:extLst>
          </p:cNvPr>
          <p:cNvSpPr/>
          <p:nvPr/>
        </p:nvSpPr>
        <p:spPr>
          <a:xfrm>
            <a:off x="5197595" y="8247515"/>
            <a:ext cx="1054800" cy="1053747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421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0</Words>
  <Application>Microsoft Office PowerPoint</Application>
  <PresentationFormat>ユーザー設定</PresentationFormat>
  <Paragraphs>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八木 侑子</dc:creator>
  <cp:lastModifiedBy>八木 侑子</cp:lastModifiedBy>
  <cp:revision>11</cp:revision>
  <dcterms:created xsi:type="dcterms:W3CDTF">2018-09-05T02:22:44Z</dcterms:created>
  <dcterms:modified xsi:type="dcterms:W3CDTF">2018-09-18T18:16:09Z</dcterms:modified>
</cp:coreProperties>
</file>