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</p:sldIdLst>
  <p:sldSz cx="14076363" cy="97567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0" autoAdjust="0"/>
    <p:restoredTop sz="94660"/>
  </p:normalViewPr>
  <p:slideViewPr>
    <p:cSldViewPr snapToGrid="0">
      <p:cViewPr>
        <p:scale>
          <a:sx n="60" d="100"/>
          <a:sy n="60" d="100"/>
        </p:scale>
        <p:origin x="2028" y="7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5727" y="1596769"/>
            <a:ext cx="11964909" cy="3396803"/>
          </a:xfrm>
        </p:spPr>
        <p:txBody>
          <a:bodyPr anchor="b"/>
          <a:lstStyle>
            <a:lvl1pPr algn="ctr">
              <a:defRPr sz="853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9546" y="5124566"/>
            <a:ext cx="10557272" cy="2355628"/>
          </a:xfrm>
        </p:spPr>
        <p:txBody>
          <a:bodyPr/>
          <a:lstStyle>
            <a:lvl1pPr marL="0" indent="0" algn="ctr">
              <a:buNone/>
              <a:defRPr sz="3414"/>
            </a:lvl1pPr>
            <a:lvl2pPr marL="650458" indent="0" algn="ctr">
              <a:buNone/>
              <a:defRPr sz="2845"/>
            </a:lvl2pPr>
            <a:lvl3pPr marL="1300917" indent="0" algn="ctr">
              <a:buNone/>
              <a:defRPr sz="2561"/>
            </a:lvl3pPr>
            <a:lvl4pPr marL="1951375" indent="0" algn="ctr">
              <a:buNone/>
              <a:defRPr sz="2276"/>
            </a:lvl4pPr>
            <a:lvl5pPr marL="2601834" indent="0" algn="ctr">
              <a:buNone/>
              <a:defRPr sz="2276"/>
            </a:lvl5pPr>
            <a:lvl6pPr marL="3252292" indent="0" algn="ctr">
              <a:buNone/>
              <a:defRPr sz="2276"/>
            </a:lvl6pPr>
            <a:lvl7pPr marL="3902751" indent="0" algn="ctr">
              <a:buNone/>
              <a:defRPr sz="2276"/>
            </a:lvl7pPr>
            <a:lvl8pPr marL="4553209" indent="0" algn="ctr">
              <a:buNone/>
              <a:defRPr sz="2276"/>
            </a:lvl8pPr>
            <a:lvl9pPr marL="5203668" indent="0" algn="ctr">
              <a:buNone/>
              <a:defRPr sz="2276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E2690-667B-461A-9145-AA169E8B8C16}" type="datetimeFigureOut">
              <a:rPr kumimoji="1" lang="ja-JP" altLang="en-US" smtClean="0"/>
              <a:t>2019/2/22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7FF33-DC6A-440D-9FB5-8052D0AA8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73202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E2690-667B-461A-9145-AA169E8B8C16}" type="datetimeFigureOut">
              <a:rPr kumimoji="1" lang="ja-JP" altLang="en-US" smtClean="0"/>
              <a:t>2019/2/22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7FF33-DC6A-440D-9FB5-8052D0AA8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8541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73398" y="519458"/>
            <a:ext cx="3035216" cy="8268416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67751" y="519458"/>
            <a:ext cx="8929693" cy="8268416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E2690-667B-461A-9145-AA169E8B8C16}" type="datetimeFigureOut">
              <a:rPr kumimoji="1" lang="ja-JP" altLang="en-US" smtClean="0"/>
              <a:t>2019/2/22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7FF33-DC6A-440D-9FB5-8052D0AA8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1956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E2690-667B-461A-9145-AA169E8B8C16}" type="datetimeFigureOut">
              <a:rPr kumimoji="1" lang="ja-JP" altLang="en-US" smtClean="0"/>
              <a:t>2019/2/22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7FF33-DC6A-440D-9FB5-8052D0AA8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6590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0419" y="2432421"/>
            <a:ext cx="12140863" cy="4058547"/>
          </a:xfrm>
        </p:spPr>
        <p:txBody>
          <a:bodyPr anchor="b"/>
          <a:lstStyle>
            <a:lvl1pPr>
              <a:defRPr sz="853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0419" y="6529363"/>
            <a:ext cx="12140863" cy="2134294"/>
          </a:xfrm>
        </p:spPr>
        <p:txBody>
          <a:bodyPr/>
          <a:lstStyle>
            <a:lvl1pPr marL="0" indent="0">
              <a:buNone/>
              <a:defRPr sz="3414">
                <a:solidFill>
                  <a:schemeClr val="tx1"/>
                </a:solidFill>
              </a:defRPr>
            </a:lvl1pPr>
            <a:lvl2pPr marL="650458" indent="0">
              <a:buNone/>
              <a:defRPr sz="2845">
                <a:solidFill>
                  <a:schemeClr val="tx1">
                    <a:tint val="75000"/>
                  </a:schemeClr>
                </a:solidFill>
              </a:defRPr>
            </a:lvl2pPr>
            <a:lvl3pPr marL="1300917" indent="0">
              <a:buNone/>
              <a:defRPr sz="2561">
                <a:solidFill>
                  <a:schemeClr val="tx1">
                    <a:tint val="75000"/>
                  </a:schemeClr>
                </a:solidFill>
              </a:defRPr>
            </a:lvl3pPr>
            <a:lvl4pPr marL="1951375" indent="0">
              <a:buNone/>
              <a:defRPr sz="2276">
                <a:solidFill>
                  <a:schemeClr val="tx1">
                    <a:tint val="75000"/>
                  </a:schemeClr>
                </a:solidFill>
              </a:defRPr>
            </a:lvl4pPr>
            <a:lvl5pPr marL="2601834" indent="0">
              <a:buNone/>
              <a:defRPr sz="2276">
                <a:solidFill>
                  <a:schemeClr val="tx1">
                    <a:tint val="75000"/>
                  </a:schemeClr>
                </a:solidFill>
              </a:defRPr>
            </a:lvl5pPr>
            <a:lvl6pPr marL="3252292" indent="0">
              <a:buNone/>
              <a:defRPr sz="2276">
                <a:solidFill>
                  <a:schemeClr val="tx1">
                    <a:tint val="75000"/>
                  </a:schemeClr>
                </a:solidFill>
              </a:defRPr>
            </a:lvl6pPr>
            <a:lvl7pPr marL="3902751" indent="0">
              <a:buNone/>
              <a:defRPr sz="2276">
                <a:solidFill>
                  <a:schemeClr val="tx1">
                    <a:tint val="75000"/>
                  </a:schemeClr>
                </a:solidFill>
              </a:defRPr>
            </a:lvl7pPr>
            <a:lvl8pPr marL="4553209" indent="0">
              <a:buNone/>
              <a:defRPr sz="2276">
                <a:solidFill>
                  <a:schemeClr val="tx1">
                    <a:tint val="75000"/>
                  </a:schemeClr>
                </a:solidFill>
              </a:defRPr>
            </a:lvl8pPr>
            <a:lvl9pPr marL="5203668" indent="0">
              <a:buNone/>
              <a:defRPr sz="227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E2690-667B-461A-9145-AA169E8B8C16}" type="datetimeFigureOut">
              <a:rPr kumimoji="1" lang="ja-JP" altLang="en-US" smtClean="0"/>
              <a:t>2019/2/22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7FF33-DC6A-440D-9FB5-8052D0AA8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927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67750" y="2597290"/>
            <a:ext cx="5982454" cy="61905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26159" y="2597290"/>
            <a:ext cx="5982454" cy="61905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E2690-667B-461A-9145-AA169E8B8C16}" type="datetimeFigureOut">
              <a:rPr kumimoji="1" lang="ja-JP" altLang="en-US" smtClean="0"/>
              <a:t>2019/2/22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7FF33-DC6A-440D-9FB5-8052D0AA8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0146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9583" y="519460"/>
            <a:ext cx="12140863" cy="188585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9585" y="2391766"/>
            <a:ext cx="5954960" cy="1172167"/>
          </a:xfrm>
        </p:spPr>
        <p:txBody>
          <a:bodyPr anchor="b"/>
          <a:lstStyle>
            <a:lvl1pPr marL="0" indent="0">
              <a:buNone/>
              <a:defRPr sz="3414" b="1"/>
            </a:lvl1pPr>
            <a:lvl2pPr marL="650458" indent="0">
              <a:buNone/>
              <a:defRPr sz="2845" b="1"/>
            </a:lvl2pPr>
            <a:lvl3pPr marL="1300917" indent="0">
              <a:buNone/>
              <a:defRPr sz="2561" b="1"/>
            </a:lvl3pPr>
            <a:lvl4pPr marL="1951375" indent="0">
              <a:buNone/>
              <a:defRPr sz="2276" b="1"/>
            </a:lvl4pPr>
            <a:lvl5pPr marL="2601834" indent="0">
              <a:buNone/>
              <a:defRPr sz="2276" b="1"/>
            </a:lvl5pPr>
            <a:lvl6pPr marL="3252292" indent="0">
              <a:buNone/>
              <a:defRPr sz="2276" b="1"/>
            </a:lvl6pPr>
            <a:lvl7pPr marL="3902751" indent="0">
              <a:buNone/>
              <a:defRPr sz="2276" b="1"/>
            </a:lvl7pPr>
            <a:lvl8pPr marL="4553209" indent="0">
              <a:buNone/>
              <a:defRPr sz="2276" b="1"/>
            </a:lvl8pPr>
            <a:lvl9pPr marL="5203668" indent="0">
              <a:buNone/>
              <a:defRPr sz="2276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69585" y="3563933"/>
            <a:ext cx="5954960" cy="524200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126159" y="2391766"/>
            <a:ext cx="5984288" cy="1172167"/>
          </a:xfrm>
        </p:spPr>
        <p:txBody>
          <a:bodyPr anchor="b"/>
          <a:lstStyle>
            <a:lvl1pPr marL="0" indent="0">
              <a:buNone/>
              <a:defRPr sz="3414" b="1"/>
            </a:lvl1pPr>
            <a:lvl2pPr marL="650458" indent="0">
              <a:buNone/>
              <a:defRPr sz="2845" b="1"/>
            </a:lvl2pPr>
            <a:lvl3pPr marL="1300917" indent="0">
              <a:buNone/>
              <a:defRPr sz="2561" b="1"/>
            </a:lvl3pPr>
            <a:lvl4pPr marL="1951375" indent="0">
              <a:buNone/>
              <a:defRPr sz="2276" b="1"/>
            </a:lvl4pPr>
            <a:lvl5pPr marL="2601834" indent="0">
              <a:buNone/>
              <a:defRPr sz="2276" b="1"/>
            </a:lvl5pPr>
            <a:lvl6pPr marL="3252292" indent="0">
              <a:buNone/>
              <a:defRPr sz="2276" b="1"/>
            </a:lvl6pPr>
            <a:lvl7pPr marL="3902751" indent="0">
              <a:buNone/>
              <a:defRPr sz="2276" b="1"/>
            </a:lvl7pPr>
            <a:lvl8pPr marL="4553209" indent="0">
              <a:buNone/>
              <a:defRPr sz="2276" b="1"/>
            </a:lvl8pPr>
            <a:lvl9pPr marL="5203668" indent="0">
              <a:buNone/>
              <a:defRPr sz="2276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26159" y="3563933"/>
            <a:ext cx="5984288" cy="524200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E2690-667B-461A-9145-AA169E8B8C16}" type="datetimeFigureOut">
              <a:rPr kumimoji="1" lang="ja-JP" altLang="en-US" smtClean="0"/>
              <a:t>2019/2/22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7FF33-DC6A-440D-9FB5-8052D0AA8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5784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E2690-667B-461A-9145-AA169E8B8C16}" type="datetimeFigureOut">
              <a:rPr kumimoji="1" lang="ja-JP" altLang="en-US" smtClean="0"/>
              <a:t>2019/2/22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7FF33-DC6A-440D-9FB5-8052D0AA8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9728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E2690-667B-461A-9145-AA169E8B8C16}" type="datetimeFigureOut">
              <a:rPr kumimoji="1" lang="ja-JP" altLang="en-US" smtClean="0"/>
              <a:t>2019/2/22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7FF33-DC6A-440D-9FB5-8052D0AA8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01233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9584" y="650452"/>
            <a:ext cx="4539993" cy="2276581"/>
          </a:xfrm>
        </p:spPr>
        <p:txBody>
          <a:bodyPr anchor="b"/>
          <a:lstStyle>
            <a:lvl1pPr>
              <a:defRPr sz="455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84288" y="1404797"/>
            <a:ext cx="7126159" cy="6933634"/>
          </a:xfrm>
        </p:spPr>
        <p:txBody>
          <a:bodyPr/>
          <a:lstStyle>
            <a:lvl1pPr>
              <a:defRPr sz="4553"/>
            </a:lvl1pPr>
            <a:lvl2pPr>
              <a:defRPr sz="3984"/>
            </a:lvl2pPr>
            <a:lvl3pPr>
              <a:defRPr sz="3414"/>
            </a:lvl3pPr>
            <a:lvl4pPr>
              <a:defRPr sz="2845"/>
            </a:lvl4pPr>
            <a:lvl5pPr>
              <a:defRPr sz="2845"/>
            </a:lvl5pPr>
            <a:lvl6pPr>
              <a:defRPr sz="2845"/>
            </a:lvl6pPr>
            <a:lvl7pPr>
              <a:defRPr sz="2845"/>
            </a:lvl7pPr>
            <a:lvl8pPr>
              <a:defRPr sz="2845"/>
            </a:lvl8pPr>
            <a:lvl9pPr>
              <a:defRPr sz="2845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69584" y="2927032"/>
            <a:ext cx="4539993" cy="5422690"/>
          </a:xfrm>
        </p:spPr>
        <p:txBody>
          <a:bodyPr/>
          <a:lstStyle>
            <a:lvl1pPr marL="0" indent="0">
              <a:buNone/>
              <a:defRPr sz="2276"/>
            </a:lvl1pPr>
            <a:lvl2pPr marL="650458" indent="0">
              <a:buNone/>
              <a:defRPr sz="1992"/>
            </a:lvl2pPr>
            <a:lvl3pPr marL="1300917" indent="0">
              <a:buNone/>
              <a:defRPr sz="1707"/>
            </a:lvl3pPr>
            <a:lvl4pPr marL="1951375" indent="0">
              <a:buNone/>
              <a:defRPr sz="1423"/>
            </a:lvl4pPr>
            <a:lvl5pPr marL="2601834" indent="0">
              <a:buNone/>
              <a:defRPr sz="1423"/>
            </a:lvl5pPr>
            <a:lvl6pPr marL="3252292" indent="0">
              <a:buNone/>
              <a:defRPr sz="1423"/>
            </a:lvl6pPr>
            <a:lvl7pPr marL="3902751" indent="0">
              <a:buNone/>
              <a:defRPr sz="1423"/>
            </a:lvl7pPr>
            <a:lvl8pPr marL="4553209" indent="0">
              <a:buNone/>
              <a:defRPr sz="1423"/>
            </a:lvl8pPr>
            <a:lvl9pPr marL="5203668" indent="0">
              <a:buNone/>
              <a:defRPr sz="142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E2690-667B-461A-9145-AA169E8B8C16}" type="datetimeFigureOut">
              <a:rPr kumimoji="1" lang="ja-JP" altLang="en-US" smtClean="0"/>
              <a:t>2019/2/22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7FF33-DC6A-440D-9FB5-8052D0AA8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88451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9584" y="650452"/>
            <a:ext cx="4539993" cy="2276581"/>
          </a:xfrm>
        </p:spPr>
        <p:txBody>
          <a:bodyPr anchor="b"/>
          <a:lstStyle>
            <a:lvl1pPr>
              <a:defRPr sz="455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984288" y="1404797"/>
            <a:ext cx="7126159" cy="6933634"/>
          </a:xfrm>
        </p:spPr>
        <p:txBody>
          <a:bodyPr anchor="t"/>
          <a:lstStyle>
            <a:lvl1pPr marL="0" indent="0">
              <a:buNone/>
              <a:defRPr sz="4553"/>
            </a:lvl1pPr>
            <a:lvl2pPr marL="650458" indent="0">
              <a:buNone/>
              <a:defRPr sz="3984"/>
            </a:lvl2pPr>
            <a:lvl3pPr marL="1300917" indent="0">
              <a:buNone/>
              <a:defRPr sz="3414"/>
            </a:lvl3pPr>
            <a:lvl4pPr marL="1951375" indent="0">
              <a:buNone/>
              <a:defRPr sz="2845"/>
            </a:lvl4pPr>
            <a:lvl5pPr marL="2601834" indent="0">
              <a:buNone/>
              <a:defRPr sz="2845"/>
            </a:lvl5pPr>
            <a:lvl6pPr marL="3252292" indent="0">
              <a:buNone/>
              <a:defRPr sz="2845"/>
            </a:lvl6pPr>
            <a:lvl7pPr marL="3902751" indent="0">
              <a:buNone/>
              <a:defRPr sz="2845"/>
            </a:lvl7pPr>
            <a:lvl8pPr marL="4553209" indent="0">
              <a:buNone/>
              <a:defRPr sz="2845"/>
            </a:lvl8pPr>
            <a:lvl9pPr marL="5203668" indent="0">
              <a:buNone/>
              <a:defRPr sz="2845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69584" y="2927032"/>
            <a:ext cx="4539993" cy="5422690"/>
          </a:xfrm>
        </p:spPr>
        <p:txBody>
          <a:bodyPr/>
          <a:lstStyle>
            <a:lvl1pPr marL="0" indent="0">
              <a:buNone/>
              <a:defRPr sz="2276"/>
            </a:lvl1pPr>
            <a:lvl2pPr marL="650458" indent="0">
              <a:buNone/>
              <a:defRPr sz="1992"/>
            </a:lvl2pPr>
            <a:lvl3pPr marL="1300917" indent="0">
              <a:buNone/>
              <a:defRPr sz="1707"/>
            </a:lvl3pPr>
            <a:lvl4pPr marL="1951375" indent="0">
              <a:buNone/>
              <a:defRPr sz="1423"/>
            </a:lvl4pPr>
            <a:lvl5pPr marL="2601834" indent="0">
              <a:buNone/>
              <a:defRPr sz="1423"/>
            </a:lvl5pPr>
            <a:lvl6pPr marL="3252292" indent="0">
              <a:buNone/>
              <a:defRPr sz="1423"/>
            </a:lvl6pPr>
            <a:lvl7pPr marL="3902751" indent="0">
              <a:buNone/>
              <a:defRPr sz="1423"/>
            </a:lvl7pPr>
            <a:lvl8pPr marL="4553209" indent="0">
              <a:buNone/>
              <a:defRPr sz="1423"/>
            </a:lvl8pPr>
            <a:lvl9pPr marL="5203668" indent="0">
              <a:buNone/>
              <a:defRPr sz="142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E2690-667B-461A-9145-AA169E8B8C16}" type="datetimeFigureOut">
              <a:rPr kumimoji="1" lang="ja-JP" altLang="en-US" smtClean="0"/>
              <a:t>2019/2/22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7FF33-DC6A-440D-9FB5-8052D0AA8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39058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67750" y="519460"/>
            <a:ext cx="12140863" cy="18858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7750" y="2597290"/>
            <a:ext cx="12140863" cy="61905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67750" y="9043087"/>
            <a:ext cx="3167182" cy="5194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0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1E2690-667B-461A-9145-AA169E8B8C16}" type="datetimeFigureOut">
              <a:rPr kumimoji="1" lang="ja-JP" altLang="en-US" smtClean="0"/>
              <a:t>2019/2/22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2795" y="9043087"/>
            <a:ext cx="4750773" cy="5194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0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41431" y="9043087"/>
            <a:ext cx="3167182" cy="5194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0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E7FF33-DC6A-440D-9FB5-8052D0AA8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374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300917" rtl="0" eaLnBrk="1" latinLnBrk="0" hangingPunct="1">
        <a:lnSpc>
          <a:spcPct val="90000"/>
        </a:lnSpc>
        <a:spcBef>
          <a:spcPct val="0"/>
        </a:spcBef>
        <a:buNone/>
        <a:defRPr kumimoji="1" sz="62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5229" indent="-325229" algn="l" defTabSz="1300917" rtl="0" eaLnBrk="1" latinLnBrk="0" hangingPunct="1">
        <a:lnSpc>
          <a:spcPct val="90000"/>
        </a:lnSpc>
        <a:spcBef>
          <a:spcPts val="1423"/>
        </a:spcBef>
        <a:buFont typeface="Arial" panose="020B0604020202020204" pitchFamily="34" charset="0"/>
        <a:buChar char="•"/>
        <a:defRPr kumimoji="1" sz="3984" kern="1200">
          <a:solidFill>
            <a:schemeClr val="tx1"/>
          </a:solidFill>
          <a:latin typeface="+mn-lt"/>
          <a:ea typeface="+mn-ea"/>
          <a:cs typeface="+mn-cs"/>
        </a:defRPr>
      </a:lvl1pPr>
      <a:lvl2pPr marL="975688" indent="-325229" algn="l" defTabSz="1300917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kumimoji="1" sz="3414" kern="1200">
          <a:solidFill>
            <a:schemeClr val="tx1"/>
          </a:solidFill>
          <a:latin typeface="+mn-lt"/>
          <a:ea typeface="+mn-ea"/>
          <a:cs typeface="+mn-cs"/>
        </a:defRPr>
      </a:lvl2pPr>
      <a:lvl3pPr marL="1626146" indent="-325229" algn="l" defTabSz="1300917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kumimoji="1" sz="2845" kern="1200">
          <a:solidFill>
            <a:schemeClr val="tx1"/>
          </a:solidFill>
          <a:latin typeface="+mn-lt"/>
          <a:ea typeface="+mn-ea"/>
          <a:cs typeface="+mn-cs"/>
        </a:defRPr>
      </a:lvl3pPr>
      <a:lvl4pPr marL="2276605" indent="-325229" algn="l" defTabSz="1300917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kumimoji="1" sz="2561" kern="1200">
          <a:solidFill>
            <a:schemeClr val="tx1"/>
          </a:solidFill>
          <a:latin typeface="+mn-lt"/>
          <a:ea typeface="+mn-ea"/>
          <a:cs typeface="+mn-cs"/>
        </a:defRPr>
      </a:lvl4pPr>
      <a:lvl5pPr marL="2927063" indent="-325229" algn="l" defTabSz="1300917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kumimoji="1" sz="2561" kern="1200">
          <a:solidFill>
            <a:schemeClr val="tx1"/>
          </a:solidFill>
          <a:latin typeface="+mn-lt"/>
          <a:ea typeface="+mn-ea"/>
          <a:cs typeface="+mn-cs"/>
        </a:defRPr>
      </a:lvl5pPr>
      <a:lvl6pPr marL="3577521" indent="-325229" algn="l" defTabSz="1300917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kumimoji="1" sz="2561" kern="1200">
          <a:solidFill>
            <a:schemeClr val="tx1"/>
          </a:solidFill>
          <a:latin typeface="+mn-lt"/>
          <a:ea typeface="+mn-ea"/>
          <a:cs typeface="+mn-cs"/>
        </a:defRPr>
      </a:lvl6pPr>
      <a:lvl7pPr marL="4227980" indent="-325229" algn="l" defTabSz="1300917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kumimoji="1" sz="2561" kern="1200">
          <a:solidFill>
            <a:schemeClr val="tx1"/>
          </a:solidFill>
          <a:latin typeface="+mn-lt"/>
          <a:ea typeface="+mn-ea"/>
          <a:cs typeface="+mn-cs"/>
        </a:defRPr>
      </a:lvl7pPr>
      <a:lvl8pPr marL="4878438" indent="-325229" algn="l" defTabSz="1300917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kumimoji="1" sz="2561" kern="1200">
          <a:solidFill>
            <a:schemeClr val="tx1"/>
          </a:solidFill>
          <a:latin typeface="+mn-lt"/>
          <a:ea typeface="+mn-ea"/>
          <a:cs typeface="+mn-cs"/>
        </a:defRPr>
      </a:lvl8pPr>
      <a:lvl9pPr marL="5528897" indent="-325229" algn="l" defTabSz="1300917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kumimoji="1" sz="256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00917" rtl="0" eaLnBrk="1" latinLnBrk="0" hangingPunct="1">
        <a:defRPr kumimoji="1" sz="2561" kern="1200">
          <a:solidFill>
            <a:schemeClr val="tx1"/>
          </a:solidFill>
          <a:latin typeface="+mn-lt"/>
          <a:ea typeface="+mn-ea"/>
          <a:cs typeface="+mn-cs"/>
        </a:defRPr>
      </a:lvl1pPr>
      <a:lvl2pPr marL="650458" algn="l" defTabSz="1300917" rtl="0" eaLnBrk="1" latinLnBrk="0" hangingPunct="1">
        <a:defRPr kumimoji="1" sz="2561" kern="1200">
          <a:solidFill>
            <a:schemeClr val="tx1"/>
          </a:solidFill>
          <a:latin typeface="+mn-lt"/>
          <a:ea typeface="+mn-ea"/>
          <a:cs typeface="+mn-cs"/>
        </a:defRPr>
      </a:lvl2pPr>
      <a:lvl3pPr marL="1300917" algn="l" defTabSz="1300917" rtl="0" eaLnBrk="1" latinLnBrk="0" hangingPunct="1">
        <a:defRPr kumimoji="1" sz="2561" kern="1200">
          <a:solidFill>
            <a:schemeClr val="tx1"/>
          </a:solidFill>
          <a:latin typeface="+mn-lt"/>
          <a:ea typeface="+mn-ea"/>
          <a:cs typeface="+mn-cs"/>
        </a:defRPr>
      </a:lvl3pPr>
      <a:lvl4pPr marL="1951375" algn="l" defTabSz="1300917" rtl="0" eaLnBrk="1" latinLnBrk="0" hangingPunct="1">
        <a:defRPr kumimoji="1" sz="2561" kern="1200">
          <a:solidFill>
            <a:schemeClr val="tx1"/>
          </a:solidFill>
          <a:latin typeface="+mn-lt"/>
          <a:ea typeface="+mn-ea"/>
          <a:cs typeface="+mn-cs"/>
        </a:defRPr>
      </a:lvl4pPr>
      <a:lvl5pPr marL="2601834" algn="l" defTabSz="1300917" rtl="0" eaLnBrk="1" latinLnBrk="0" hangingPunct="1">
        <a:defRPr kumimoji="1" sz="2561" kern="1200">
          <a:solidFill>
            <a:schemeClr val="tx1"/>
          </a:solidFill>
          <a:latin typeface="+mn-lt"/>
          <a:ea typeface="+mn-ea"/>
          <a:cs typeface="+mn-cs"/>
        </a:defRPr>
      </a:lvl5pPr>
      <a:lvl6pPr marL="3252292" algn="l" defTabSz="1300917" rtl="0" eaLnBrk="1" latinLnBrk="0" hangingPunct="1">
        <a:defRPr kumimoji="1" sz="2561" kern="1200">
          <a:solidFill>
            <a:schemeClr val="tx1"/>
          </a:solidFill>
          <a:latin typeface="+mn-lt"/>
          <a:ea typeface="+mn-ea"/>
          <a:cs typeface="+mn-cs"/>
        </a:defRPr>
      </a:lvl6pPr>
      <a:lvl7pPr marL="3902751" algn="l" defTabSz="1300917" rtl="0" eaLnBrk="1" latinLnBrk="0" hangingPunct="1">
        <a:defRPr kumimoji="1" sz="2561" kern="1200">
          <a:solidFill>
            <a:schemeClr val="tx1"/>
          </a:solidFill>
          <a:latin typeface="+mn-lt"/>
          <a:ea typeface="+mn-ea"/>
          <a:cs typeface="+mn-cs"/>
        </a:defRPr>
      </a:lvl7pPr>
      <a:lvl8pPr marL="4553209" algn="l" defTabSz="1300917" rtl="0" eaLnBrk="1" latinLnBrk="0" hangingPunct="1">
        <a:defRPr kumimoji="1" sz="2561" kern="1200">
          <a:solidFill>
            <a:schemeClr val="tx1"/>
          </a:solidFill>
          <a:latin typeface="+mn-lt"/>
          <a:ea typeface="+mn-ea"/>
          <a:cs typeface="+mn-cs"/>
        </a:defRPr>
      </a:lvl8pPr>
      <a:lvl9pPr marL="5203668" algn="l" defTabSz="1300917" rtl="0" eaLnBrk="1" latinLnBrk="0" hangingPunct="1">
        <a:defRPr kumimoji="1" sz="256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DC05087-22F7-43B1-A52D-91E6223CE39D}"/>
              </a:ext>
            </a:extLst>
          </p:cNvPr>
          <p:cNvGrpSpPr/>
          <p:nvPr/>
        </p:nvGrpSpPr>
        <p:grpSpPr>
          <a:xfrm>
            <a:off x="1136510" y="2874932"/>
            <a:ext cx="4747507" cy="5657571"/>
            <a:chOff x="1466549" y="1788743"/>
            <a:chExt cx="5357667" cy="6384695"/>
          </a:xfrm>
        </p:grpSpPr>
        <p:sp>
          <p:nvSpPr>
            <p:cNvPr id="5" name="二等辺三角形 4">
              <a:extLst>
                <a:ext uri="{FF2B5EF4-FFF2-40B4-BE49-F238E27FC236}">
                  <a16:creationId xmlns:a16="http://schemas.microsoft.com/office/drawing/2014/main" id="{02386B68-242C-4809-A4B0-C53CA6C973EA}"/>
                </a:ext>
              </a:extLst>
            </p:cNvPr>
            <p:cNvSpPr/>
            <p:nvPr/>
          </p:nvSpPr>
          <p:spPr>
            <a:xfrm>
              <a:off x="2698098" y="6881092"/>
              <a:ext cx="2894570" cy="1292346"/>
            </a:xfrm>
            <a:prstGeom prst="triangle">
              <a:avLst/>
            </a:prstGeom>
            <a:solidFill>
              <a:schemeClr val="bg1"/>
            </a:solidFill>
            <a:ln w="571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3814"/>
            </a:p>
          </p:txBody>
        </p:sp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E9D33BED-C805-46EF-AA17-3E6C8DC5D78F}"/>
                </a:ext>
              </a:extLst>
            </p:cNvPr>
            <p:cNvSpPr/>
            <p:nvPr/>
          </p:nvSpPr>
          <p:spPr>
            <a:xfrm>
              <a:off x="1466549" y="1788743"/>
              <a:ext cx="5357667" cy="5357667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3814"/>
            </a:p>
          </p:txBody>
        </p:sp>
      </p:grp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096BC13A-A185-4FEF-B523-59F913655FC5}"/>
              </a:ext>
            </a:extLst>
          </p:cNvPr>
          <p:cNvCxnSpPr>
            <a:cxnSpLocks/>
          </p:cNvCxnSpPr>
          <p:nvPr/>
        </p:nvCxnSpPr>
        <p:spPr>
          <a:xfrm>
            <a:off x="7267074" y="3964237"/>
            <a:ext cx="5518891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4C4ED7B-0DE9-4812-9411-9D366C68EA24}"/>
              </a:ext>
            </a:extLst>
          </p:cNvPr>
          <p:cNvSpPr txBox="1"/>
          <p:nvPr/>
        </p:nvSpPr>
        <p:spPr>
          <a:xfrm>
            <a:off x="3766037" y="808773"/>
            <a:ext cx="610936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じこしょうかい カード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F4A14E07-CA76-42CF-B38C-096321E77160}"/>
              </a:ext>
            </a:extLst>
          </p:cNvPr>
          <p:cNvSpPr txBox="1"/>
          <p:nvPr/>
        </p:nvSpPr>
        <p:spPr>
          <a:xfrm>
            <a:off x="7267074" y="3426858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なまえ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287B343-C7AA-4C78-BA43-C162B51CC539}"/>
              </a:ext>
            </a:extLst>
          </p:cNvPr>
          <p:cNvSpPr txBox="1"/>
          <p:nvPr/>
        </p:nvSpPr>
        <p:spPr>
          <a:xfrm>
            <a:off x="11276916" y="6088651"/>
            <a:ext cx="14414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が すき</a:t>
            </a:r>
          </a:p>
        </p:txBody>
      </p: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0F7B9490-2BA0-4983-B583-8EEFACF250D3}"/>
              </a:ext>
            </a:extLst>
          </p:cNvPr>
          <p:cNvCxnSpPr>
            <a:cxnSpLocks/>
          </p:cNvCxnSpPr>
          <p:nvPr/>
        </p:nvCxnSpPr>
        <p:spPr>
          <a:xfrm>
            <a:off x="7267074" y="6886409"/>
            <a:ext cx="5518891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06821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4C4ED7B-0DE9-4812-9411-9D366C68EA24}"/>
              </a:ext>
            </a:extLst>
          </p:cNvPr>
          <p:cNvSpPr txBox="1"/>
          <p:nvPr/>
        </p:nvSpPr>
        <p:spPr>
          <a:xfrm>
            <a:off x="4330296" y="808773"/>
            <a:ext cx="498085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 カード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7751D691-F867-47E1-A2EF-F6F7CBE26F63}"/>
              </a:ext>
            </a:extLst>
          </p:cNvPr>
          <p:cNvSpPr/>
          <p:nvPr/>
        </p:nvSpPr>
        <p:spPr>
          <a:xfrm>
            <a:off x="812801" y="2342150"/>
            <a:ext cx="5518892" cy="6776440"/>
          </a:xfrm>
          <a:prstGeom prst="rect">
            <a:avLst/>
          </a:prstGeom>
          <a:noFill/>
          <a:ln w="571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DD3FF6DB-8CD6-4BAD-8E3C-0EECA2970FE9}"/>
              </a:ext>
            </a:extLst>
          </p:cNvPr>
          <p:cNvCxnSpPr>
            <a:cxnSpLocks/>
          </p:cNvCxnSpPr>
          <p:nvPr/>
        </p:nvCxnSpPr>
        <p:spPr>
          <a:xfrm>
            <a:off x="7267074" y="3964237"/>
            <a:ext cx="5518891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B3A75764-B5A2-4DA8-A72C-C3E4A677DFCC}"/>
              </a:ext>
            </a:extLst>
          </p:cNvPr>
          <p:cNvCxnSpPr>
            <a:cxnSpLocks/>
          </p:cNvCxnSpPr>
          <p:nvPr/>
        </p:nvCxnSpPr>
        <p:spPr>
          <a:xfrm>
            <a:off x="7267074" y="6886409"/>
            <a:ext cx="5518891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02534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</TotalTime>
  <Words>13</Words>
  <Application>Microsoft Office PowerPoint</Application>
  <PresentationFormat>ユーザー設定</PresentationFormat>
  <Paragraphs>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八木 侑子</dc:creator>
  <cp:lastModifiedBy>八木 侑子</cp:lastModifiedBy>
  <cp:revision>4</cp:revision>
  <dcterms:created xsi:type="dcterms:W3CDTF">2019-01-28T05:09:39Z</dcterms:created>
  <dcterms:modified xsi:type="dcterms:W3CDTF">2019-02-22T07:24:18Z</dcterms:modified>
</cp:coreProperties>
</file>