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63" r:id="rId3"/>
    <p:sldId id="264" r:id="rId4"/>
    <p:sldId id="265" r:id="rId5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301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思い出新聞トッ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15BBC34-ADB1-43B8-8B73-1329895C457E}"/>
              </a:ext>
            </a:extLst>
          </p:cNvPr>
          <p:cNvSpPr/>
          <p:nvPr userDrawn="1"/>
        </p:nvSpPr>
        <p:spPr>
          <a:xfrm>
            <a:off x="5486400" y="453387"/>
            <a:ext cx="1512832" cy="271617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653" tIns="32326" rIns="64653" bIns="3232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90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5447E60-47F5-4E05-AC11-6E067673333A}"/>
              </a:ext>
            </a:extLst>
          </p:cNvPr>
          <p:cNvSpPr txBox="1"/>
          <p:nvPr userDrawn="1"/>
        </p:nvSpPr>
        <p:spPr>
          <a:xfrm>
            <a:off x="6189231" y="1508742"/>
            <a:ext cx="723275" cy="146604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3500" b="1" dirty="0"/>
              <a:t>思い</a:t>
            </a:r>
            <a:r>
              <a:rPr kumimoji="1" lang="ja-JP" altLang="en-US" sz="3500" b="1" spc="212" dirty="0"/>
              <a:t>出</a:t>
            </a:r>
            <a:endParaRPr kumimoji="1" lang="ja-JP" altLang="en-US" sz="3500" b="1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D97F649-DB71-4EBD-9103-91246F416801}"/>
              </a:ext>
            </a:extLst>
          </p:cNvPr>
          <p:cNvSpPr/>
          <p:nvPr userDrawn="1"/>
        </p:nvSpPr>
        <p:spPr>
          <a:xfrm>
            <a:off x="234501" y="220211"/>
            <a:ext cx="7090672" cy="1025139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653" tIns="32326" rIns="64653" bIns="3232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90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46585B4A-94BA-4A5F-AFEF-9F3F6F1CBCEA}"/>
              </a:ext>
            </a:extLst>
          </p:cNvPr>
          <p:cNvSpPr/>
          <p:nvPr userDrawn="1"/>
        </p:nvSpPr>
        <p:spPr>
          <a:xfrm>
            <a:off x="5399674" y="543902"/>
            <a:ext cx="1512832" cy="271617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653" tIns="32326" rIns="64653" bIns="3232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900"/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120762FE-C4F9-44D7-B635-1E43D3A87D11}"/>
              </a:ext>
            </a:extLst>
          </p:cNvPr>
          <p:cNvCxnSpPr>
            <a:cxnSpLocks/>
          </p:cNvCxnSpPr>
          <p:nvPr userDrawn="1"/>
        </p:nvCxnSpPr>
        <p:spPr>
          <a:xfrm>
            <a:off x="532924" y="5337508"/>
            <a:ext cx="641458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F095E774-709C-42A6-A457-A852246B5BB0}"/>
              </a:ext>
            </a:extLst>
          </p:cNvPr>
          <p:cNvCxnSpPr/>
          <p:nvPr userDrawn="1"/>
        </p:nvCxnSpPr>
        <p:spPr>
          <a:xfrm>
            <a:off x="532924" y="7829523"/>
            <a:ext cx="64152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EE7CDCCF-AA3F-4A27-B819-C78CD680BF44}"/>
              </a:ext>
            </a:extLst>
          </p:cNvPr>
          <p:cNvSpPr txBox="1"/>
          <p:nvPr userDrawn="1"/>
        </p:nvSpPr>
        <p:spPr>
          <a:xfrm>
            <a:off x="5478835" y="3542478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/>
              <a:t>発行日：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0FA8F08-816C-4523-96D9-27ECC16CB620}"/>
              </a:ext>
            </a:extLst>
          </p:cNvPr>
          <p:cNvSpPr txBox="1"/>
          <p:nvPr userDrawn="1"/>
        </p:nvSpPr>
        <p:spPr>
          <a:xfrm>
            <a:off x="5478835" y="3737608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/>
              <a:t>発行元：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68AB6ECE-EB4D-400E-A4B5-5BC328D81F7D}"/>
              </a:ext>
            </a:extLst>
          </p:cNvPr>
          <p:cNvSpPr/>
          <p:nvPr userDrawn="1"/>
        </p:nvSpPr>
        <p:spPr>
          <a:xfrm>
            <a:off x="5385168" y="3396701"/>
            <a:ext cx="1641583" cy="64044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168480B2-6C85-4965-B125-A853FC267446}"/>
              </a:ext>
            </a:extLst>
          </p:cNvPr>
          <p:cNvSpPr txBox="1"/>
          <p:nvPr userDrawn="1"/>
        </p:nvSpPr>
        <p:spPr>
          <a:xfrm>
            <a:off x="5434556" y="1492745"/>
            <a:ext cx="1015663" cy="18067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5400" b="1" spc="212" dirty="0"/>
              <a:t>新</a:t>
            </a:r>
            <a:r>
              <a:rPr kumimoji="1" lang="ja-JP" altLang="en-US" sz="5400" b="1" dirty="0"/>
              <a:t>聞</a:t>
            </a: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CF2F680B-4368-4223-BBA6-7D3850071AA3}"/>
              </a:ext>
            </a:extLst>
          </p:cNvPr>
          <p:cNvSpPr/>
          <p:nvPr userDrawn="1"/>
        </p:nvSpPr>
        <p:spPr>
          <a:xfrm>
            <a:off x="4197682" y="518093"/>
            <a:ext cx="1015663" cy="465921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653" tIns="32326" rIns="64653" bIns="3232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900"/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DD8CBD28-19FE-476A-AAA4-B086B9BE22E3}"/>
              </a:ext>
            </a:extLst>
          </p:cNvPr>
          <p:cNvSpPr/>
          <p:nvPr userDrawn="1"/>
        </p:nvSpPr>
        <p:spPr>
          <a:xfrm>
            <a:off x="5064033" y="8030180"/>
            <a:ext cx="585796" cy="212728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653" tIns="32326" rIns="64653" bIns="3232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900"/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A13DC445-41A1-440B-9436-31BC0F76FBBD}"/>
              </a:ext>
            </a:extLst>
          </p:cNvPr>
          <p:cNvSpPr/>
          <p:nvPr userDrawn="1"/>
        </p:nvSpPr>
        <p:spPr>
          <a:xfrm>
            <a:off x="5610984" y="743258"/>
            <a:ext cx="1169913" cy="70065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6D5DF4FB-5F36-48FB-ABBF-199D18D7849C}"/>
              </a:ext>
            </a:extLst>
          </p:cNvPr>
          <p:cNvSpPr txBox="1"/>
          <p:nvPr userDrawn="1"/>
        </p:nvSpPr>
        <p:spPr>
          <a:xfrm>
            <a:off x="5668037" y="911246"/>
            <a:ext cx="1107996" cy="36933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</a:rPr>
              <a:t>みんなの</a:t>
            </a:r>
          </a:p>
        </p:txBody>
      </p:sp>
      <p:sp>
        <p:nvSpPr>
          <p:cNvPr id="29" name="四角形: 対角を切り取る 28">
            <a:extLst>
              <a:ext uri="{FF2B5EF4-FFF2-40B4-BE49-F238E27FC236}">
                <a16:creationId xmlns:a16="http://schemas.microsoft.com/office/drawing/2014/main" id="{F5AB0AF7-BFDB-4D45-ACB2-A6F8D5BD760A}"/>
              </a:ext>
            </a:extLst>
          </p:cNvPr>
          <p:cNvSpPr/>
          <p:nvPr userDrawn="1"/>
        </p:nvSpPr>
        <p:spPr>
          <a:xfrm>
            <a:off x="292969" y="156510"/>
            <a:ext cx="7090672" cy="10369724"/>
          </a:xfrm>
          <a:prstGeom prst="snip2DiagRect">
            <a:avLst>
              <a:gd name="adj1" fmla="val 0"/>
              <a:gd name="adj2" fmla="val 3417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縦書きテキスト プレースホルダー 33">
            <a:extLst>
              <a:ext uri="{FF2B5EF4-FFF2-40B4-BE49-F238E27FC236}">
                <a16:creationId xmlns:a16="http://schemas.microsoft.com/office/drawing/2014/main" id="{A57E1C82-6F98-4E14-A8A7-0BC829BBED30}"/>
              </a:ext>
            </a:extLst>
          </p:cNvPr>
          <p:cNvSpPr>
            <a:spLocks noGrp="1"/>
          </p:cNvSpPr>
          <p:nvPr>
            <p:ph type="body" orient="vert" sz="quarter" idx="10" hasCustomPrompt="1"/>
          </p:nvPr>
        </p:nvSpPr>
        <p:spPr>
          <a:xfrm>
            <a:off x="5437746" y="4148182"/>
            <a:ext cx="1436687" cy="1050925"/>
          </a:xfrm>
        </p:spPr>
        <p:txBody>
          <a:bodyPr vert="eaVert">
            <a:noAutofit/>
          </a:bodyPr>
          <a:lstStyle>
            <a:lvl1pPr marL="0" indent="0">
              <a:lnSpc>
                <a:spcPct val="150000"/>
              </a:lnSpc>
              <a:buNone/>
              <a:defRPr sz="780"/>
            </a:lvl1pPr>
            <a:lvl2pPr marL="377967" indent="0">
              <a:buNone/>
              <a:defRPr sz="780"/>
            </a:lvl2pPr>
            <a:lvl3pPr marL="755934" indent="0">
              <a:buNone/>
              <a:defRPr sz="780"/>
            </a:lvl3pPr>
            <a:lvl4pPr marL="1133901" indent="0">
              <a:buNone/>
              <a:defRPr sz="780"/>
            </a:lvl4pPr>
            <a:lvl5pPr marL="1511869" indent="0">
              <a:buNone/>
              <a:defRPr sz="780"/>
            </a:lvl5pPr>
          </a:lstStyle>
          <a:p>
            <a:pPr lvl="0"/>
            <a:r>
              <a:rPr kumimoji="1" lang="ja-JP" altLang="en-US" dirty="0"/>
              <a:t>挨拶文を入力</a:t>
            </a:r>
          </a:p>
        </p:txBody>
      </p:sp>
      <p:sp>
        <p:nvSpPr>
          <p:cNvPr id="36" name="縦書きコンテンツ プレースホルダー 35">
            <a:extLst>
              <a:ext uri="{FF2B5EF4-FFF2-40B4-BE49-F238E27FC236}">
                <a16:creationId xmlns:a16="http://schemas.microsoft.com/office/drawing/2014/main" id="{1552F331-3AD0-48A6-B1F4-28D05ED4B778}"/>
              </a:ext>
            </a:extLst>
          </p:cNvPr>
          <p:cNvSpPr>
            <a:spLocks noGrp="1"/>
          </p:cNvSpPr>
          <p:nvPr>
            <p:ph orient="vert" sz="quarter" idx="11" hasCustomPrompt="1"/>
          </p:nvPr>
        </p:nvSpPr>
        <p:spPr>
          <a:xfrm>
            <a:off x="4803298" y="650065"/>
            <a:ext cx="336117" cy="4291012"/>
          </a:xfrm>
        </p:spPr>
        <p:txBody>
          <a:bodyPr vert="eaVert">
            <a:noAutofit/>
          </a:bodyPr>
          <a:lstStyle>
            <a:lvl1pPr marL="0" indent="0">
              <a:buNone/>
              <a:defRPr sz="1600" b="1" spc="300"/>
            </a:lvl1pPr>
            <a:lvl2pPr marL="377967" indent="0">
              <a:buNone/>
              <a:defRPr sz="1600"/>
            </a:lvl2pPr>
            <a:lvl3pPr marL="755934" indent="0">
              <a:buNone/>
              <a:defRPr sz="1600"/>
            </a:lvl3pPr>
            <a:lvl4pPr marL="1133901" indent="0">
              <a:buNone/>
              <a:defRPr sz="1600"/>
            </a:lvl4pPr>
            <a:lvl5pPr marL="1511869" indent="0">
              <a:buNone/>
              <a:defRPr sz="1600"/>
            </a:lvl5pPr>
          </a:lstStyle>
          <a:p>
            <a:pPr lvl="0"/>
            <a:r>
              <a:rPr kumimoji="1" lang="ja-JP" altLang="en-US" dirty="0"/>
              <a:t>サブタイトルを入力</a:t>
            </a:r>
          </a:p>
        </p:txBody>
      </p:sp>
      <p:sp>
        <p:nvSpPr>
          <p:cNvPr id="37" name="縦書きコンテンツ プレースホルダー 35">
            <a:extLst>
              <a:ext uri="{FF2B5EF4-FFF2-40B4-BE49-F238E27FC236}">
                <a16:creationId xmlns:a16="http://schemas.microsoft.com/office/drawing/2014/main" id="{B830D966-3E93-44C3-8302-A3B891CFC579}"/>
              </a:ext>
            </a:extLst>
          </p:cNvPr>
          <p:cNvSpPr>
            <a:spLocks noGrp="1"/>
          </p:cNvSpPr>
          <p:nvPr>
            <p:ph orient="vert" sz="quarter" idx="12" hasCustomPrompt="1"/>
          </p:nvPr>
        </p:nvSpPr>
        <p:spPr>
          <a:xfrm>
            <a:off x="4480598" y="624839"/>
            <a:ext cx="336117" cy="4316238"/>
          </a:xfrm>
        </p:spPr>
        <p:txBody>
          <a:bodyPr vert="eaVert">
            <a:noAutofit/>
          </a:bodyPr>
          <a:lstStyle>
            <a:lvl1pPr marL="0" indent="0">
              <a:buNone/>
              <a:defRPr sz="2400" b="1" spc="300"/>
            </a:lvl1pPr>
            <a:lvl2pPr marL="377967" indent="0">
              <a:buNone/>
              <a:defRPr sz="1600"/>
            </a:lvl2pPr>
            <a:lvl3pPr marL="755934" indent="0">
              <a:buNone/>
              <a:defRPr sz="1600"/>
            </a:lvl3pPr>
            <a:lvl4pPr marL="1133901" indent="0">
              <a:buNone/>
              <a:defRPr sz="1600"/>
            </a:lvl4pPr>
            <a:lvl5pPr marL="1511869" indent="0">
              <a:buNone/>
              <a:defRPr sz="1600"/>
            </a:lvl5pPr>
          </a:lstStyle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39" name="テキスト プレースホルダー 38">
            <a:extLst>
              <a:ext uri="{FF2B5EF4-FFF2-40B4-BE49-F238E27FC236}">
                <a16:creationId xmlns:a16="http://schemas.microsoft.com/office/drawing/2014/main" id="{CFEF60D7-79DC-4263-9C93-AFAA06AF801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88871" y="3555906"/>
            <a:ext cx="923635" cy="181702"/>
          </a:xfrm>
        </p:spPr>
        <p:txBody>
          <a:bodyPr>
            <a:noAutofit/>
          </a:bodyPr>
          <a:lstStyle>
            <a:lvl1pPr marL="0" indent="0">
              <a:buNone/>
              <a:defRPr sz="800"/>
            </a:lvl1pPr>
            <a:lvl2pPr marL="377967" indent="0">
              <a:buNone/>
              <a:defRPr sz="800"/>
            </a:lvl2pPr>
            <a:lvl3pPr marL="755934" indent="0">
              <a:buNone/>
              <a:defRPr sz="800"/>
            </a:lvl3pPr>
            <a:lvl4pPr marL="1133901" indent="0">
              <a:buNone/>
              <a:defRPr sz="800"/>
            </a:lvl4pPr>
            <a:lvl5pPr marL="1511869" indent="0">
              <a:buNone/>
              <a:defRPr sz="800"/>
            </a:lvl5pPr>
          </a:lstStyle>
          <a:p>
            <a:pPr lvl="0"/>
            <a:r>
              <a:rPr kumimoji="1" lang="ja-JP" altLang="en-US" dirty="0"/>
              <a:t>発行日を入力</a:t>
            </a:r>
          </a:p>
        </p:txBody>
      </p:sp>
      <p:sp>
        <p:nvSpPr>
          <p:cNvPr id="40" name="テキスト プレースホルダー 38">
            <a:extLst>
              <a:ext uri="{FF2B5EF4-FFF2-40B4-BE49-F238E27FC236}">
                <a16:creationId xmlns:a16="http://schemas.microsoft.com/office/drawing/2014/main" id="{9C3DF1A0-4145-4190-B24B-EF7371144B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88871" y="3747133"/>
            <a:ext cx="923635" cy="181702"/>
          </a:xfrm>
        </p:spPr>
        <p:txBody>
          <a:bodyPr>
            <a:noAutofit/>
          </a:bodyPr>
          <a:lstStyle>
            <a:lvl1pPr marL="0" indent="0">
              <a:buNone/>
              <a:defRPr sz="800"/>
            </a:lvl1pPr>
            <a:lvl2pPr marL="377967" indent="0">
              <a:buNone/>
              <a:defRPr sz="800"/>
            </a:lvl2pPr>
            <a:lvl3pPr marL="755934" indent="0">
              <a:buNone/>
              <a:defRPr sz="800"/>
            </a:lvl3pPr>
            <a:lvl4pPr marL="1133901" indent="0">
              <a:buNone/>
              <a:defRPr sz="800"/>
            </a:lvl4pPr>
            <a:lvl5pPr marL="1511869" indent="0">
              <a:buNone/>
              <a:defRPr sz="800"/>
            </a:lvl5pPr>
          </a:lstStyle>
          <a:p>
            <a:pPr lvl="0"/>
            <a:r>
              <a:rPr kumimoji="1" lang="ja-JP" altLang="en-US" dirty="0"/>
              <a:t>園名を入力</a:t>
            </a:r>
          </a:p>
        </p:txBody>
      </p:sp>
      <p:sp>
        <p:nvSpPr>
          <p:cNvPr id="42" name="縦書きテキスト プレースホルダー 41">
            <a:extLst>
              <a:ext uri="{FF2B5EF4-FFF2-40B4-BE49-F238E27FC236}">
                <a16:creationId xmlns:a16="http://schemas.microsoft.com/office/drawing/2014/main" id="{E0EB4398-F07B-4E51-98DF-A05CDD0EBD58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440591" y="3676650"/>
            <a:ext cx="3767872" cy="1549400"/>
          </a:xfrm>
        </p:spPr>
        <p:txBody>
          <a:bodyPr vert="eaVert">
            <a:normAutofit/>
          </a:bodyPr>
          <a:lstStyle>
            <a:lvl1pPr marL="0" indent="0">
              <a:lnSpc>
                <a:spcPct val="150000"/>
              </a:lnSpc>
              <a:buNone/>
              <a:defRPr sz="780"/>
            </a:lvl1pPr>
            <a:lvl2pPr marL="377967" indent="0">
              <a:buNone/>
              <a:defRPr sz="780"/>
            </a:lvl2pPr>
            <a:lvl3pPr marL="755934" indent="0">
              <a:buNone/>
              <a:defRPr sz="780"/>
            </a:lvl3pPr>
            <a:lvl4pPr marL="1133901" indent="0">
              <a:buNone/>
              <a:defRPr sz="780"/>
            </a:lvl4pPr>
            <a:lvl5pPr marL="1511869" indent="0">
              <a:buNone/>
              <a:defRPr sz="780"/>
            </a:lvl5pPr>
          </a:lstStyle>
          <a:p>
            <a:pPr lvl="0"/>
            <a:r>
              <a:rPr kumimoji="1" lang="ja-JP" altLang="en-US" dirty="0"/>
              <a:t>本文を入力</a:t>
            </a:r>
          </a:p>
        </p:txBody>
      </p:sp>
      <p:sp>
        <p:nvSpPr>
          <p:cNvPr id="43" name="縦書きテキスト プレースホルダー 41">
            <a:extLst>
              <a:ext uri="{FF2B5EF4-FFF2-40B4-BE49-F238E27FC236}">
                <a16:creationId xmlns:a16="http://schemas.microsoft.com/office/drawing/2014/main" id="{4252C42C-333F-460D-B644-51604C3F6F19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440591" y="5465572"/>
            <a:ext cx="3417474" cy="2252491"/>
          </a:xfrm>
        </p:spPr>
        <p:txBody>
          <a:bodyPr vert="eaVert">
            <a:normAutofit/>
          </a:bodyPr>
          <a:lstStyle>
            <a:lvl1pPr marL="0" indent="0">
              <a:lnSpc>
                <a:spcPct val="150000"/>
              </a:lnSpc>
              <a:buNone/>
              <a:defRPr sz="780"/>
            </a:lvl1pPr>
            <a:lvl2pPr marL="377967" indent="0">
              <a:buNone/>
              <a:defRPr sz="780"/>
            </a:lvl2pPr>
            <a:lvl3pPr marL="755934" indent="0">
              <a:buNone/>
              <a:defRPr sz="780"/>
            </a:lvl3pPr>
            <a:lvl4pPr marL="1133901" indent="0">
              <a:buNone/>
              <a:defRPr sz="780"/>
            </a:lvl4pPr>
            <a:lvl5pPr marL="1511869" indent="0">
              <a:buNone/>
              <a:defRPr sz="780"/>
            </a:lvl5pPr>
          </a:lstStyle>
          <a:p>
            <a:pPr lvl="0"/>
            <a:r>
              <a:rPr kumimoji="1" lang="ja-JP" altLang="en-US" dirty="0"/>
              <a:t>本文を入力</a:t>
            </a:r>
          </a:p>
        </p:txBody>
      </p:sp>
      <p:sp>
        <p:nvSpPr>
          <p:cNvPr id="44" name="縦書きテキスト プレースホルダー 41">
            <a:extLst>
              <a:ext uri="{FF2B5EF4-FFF2-40B4-BE49-F238E27FC236}">
                <a16:creationId xmlns:a16="http://schemas.microsoft.com/office/drawing/2014/main" id="{1EB57FA1-90E8-4E32-9E6F-AE4F246F03EB}"/>
              </a:ext>
            </a:extLst>
          </p:cNvPr>
          <p:cNvSpPr>
            <a:spLocks noGrp="1"/>
          </p:cNvSpPr>
          <p:nvPr>
            <p:ph type="body" orient="vert" sz="quarter" idx="17" hasCustomPrompt="1"/>
          </p:nvPr>
        </p:nvSpPr>
        <p:spPr>
          <a:xfrm>
            <a:off x="5763750" y="7941567"/>
            <a:ext cx="1134578" cy="2252491"/>
          </a:xfrm>
        </p:spPr>
        <p:txBody>
          <a:bodyPr vert="eaVert">
            <a:normAutofit/>
          </a:bodyPr>
          <a:lstStyle>
            <a:lvl1pPr marL="0" indent="0">
              <a:lnSpc>
                <a:spcPct val="150000"/>
              </a:lnSpc>
              <a:buNone/>
              <a:defRPr sz="780"/>
            </a:lvl1pPr>
            <a:lvl2pPr marL="377967" indent="0">
              <a:buNone/>
              <a:defRPr sz="780"/>
            </a:lvl2pPr>
            <a:lvl3pPr marL="755934" indent="0">
              <a:buNone/>
              <a:defRPr sz="780"/>
            </a:lvl3pPr>
            <a:lvl4pPr marL="1133901" indent="0">
              <a:buNone/>
              <a:defRPr sz="780"/>
            </a:lvl4pPr>
            <a:lvl5pPr marL="1511869" indent="0">
              <a:buNone/>
              <a:defRPr sz="780"/>
            </a:lvl5pPr>
          </a:lstStyle>
          <a:p>
            <a:pPr lvl="0"/>
            <a:r>
              <a:rPr kumimoji="1" lang="ja-JP" altLang="en-US" dirty="0"/>
              <a:t>本文を入力</a:t>
            </a:r>
          </a:p>
        </p:txBody>
      </p:sp>
      <p:sp>
        <p:nvSpPr>
          <p:cNvPr id="45" name="縦書きテキスト プレースホルダー 41">
            <a:extLst>
              <a:ext uri="{FF2B5EF4-FFF2-40B4-BE49-F238E27FC236}">
                <a16:creationId xmlns:a16="http://schemas.microsoft.com/office/drawing/2014/main" id="{6FE5E6FB-DAFD-4CDA-BFFC-7056B935318A}"/>
              </a:ext>
            </a:extLst>
          </p:cNvPr>
          <p:cNvSpPr>
            <a:spLocks noGrp="1"/>
          </p:cNvSpPr>
          <p:nvPr>
            <p:ph type="body" orient="vert" sz="quarter" idx="18" hasCustomPrompt="1"/>
          </p:nvPr>
        </p:nvSpPr>
        <p:spPr>
          <a:xfrm>
            <a:off x="3199776" y="7941567"/>
            <a:ext cx="1832051" cy="2252491"/>
          </a:xfrm>
        </p:spPr>
        <p:txBody>
          <a:bodyPr vert="eaVert">
            <a:normAutofit/>
          </a:bodyPr>
          <a:lstStyle>
            <a:lvl1pPr marL="0" indent="0">
              <a:lnSpc>
                <a:spcPct val="150000"/>
              </a:lnSpc>
              <a:buNone/>
              <a:defRPr sz="780"/>
            </a:lvl1pPr>
            <a:lvl2pPr marL="377967" indent="0">
              <a:buNone/>
              <a:defRPr sz="780"/>
            </a:lvl2pPr>
            <a:lvl3pPr marL="755934" indent="0">
              <a:buNone/>
              <a:defRPr sz="780"/>
            </a:lvl3pPr>
            <a:lvl4pPr marL="1133901" indent="0">
              <a:buNone/>
              <a:defRPr sz="780"/>
            </a:lvl4pPr>
            <a:lvl5pPr marL="1511869" indent="0">
              <a:buNone/>
              <a:defRPr sz="780"/>
            </a:lvl5pPr>
          </a:lstStyle>
          <a:p>
            <a:pPr lvl="0"/>
            <a:r>
              <a:rPr kumimoji="1" lang="ja-JP" altLang="en-US" dirty="0"/>
              <a:t>本文を入力</a:t>
            </a:r>
          </a:p>
        </p:txBody>
      </p:sp>
      <p:sp>
        <p:nvSpPr>
          <p:cNvPr id="46" name="縦書きコンテンツ プレースホルダー 35">
            <a:extLst>
              <a:ext uri="{FF2B5EF4-FFF2-40B4-BE49-F238E27FC236}">
                <a16:creationId xmlns:a16="http://schemas.microsoft.com/office/drawing/2014/main" id="{D2888523-E098-44CB-AD94-544AD09DBD31}"/>
              </a:ext>
            </a:extLst>
          </p:cNvPr>
          <p:cNvSpPr>
            <a:spLocks noGrp="1"/>
          </p:cNvSpPr>
          <p:nvPr>
            <p:ph orient="vert" sz="quarter" idx="19" hasCustomPrompt="1"/>
          </p:nvPr>
        </p:nvSpPr>
        <p:spPr>
          <a:xfrm>
            <a:off x="5104102" y="8112359"/>
            <a:ext cx="545727" cy="1976699"/>
          </a:xfrm>
        </p:spPr>
        <p:txBody>
          <a:bodyPr vert="eaVert">
            <a:noAutofit/>
          </a:bodyPr>
          <a:lstStyle>
            <a:lvl1pPr marL="0" indent="0">
              <a:buNone/>
              <a:defRPr sz="1500" b="1" spc="300"/>
            </a:lvl1pPr>
            <a:lvl2pPr marL="377967" indent="0">
              <a:buNone/>
              <a:defRPr sz="1600"/>
            </a:lvl2pPr>
            <a:lvl3pPr marL="755934" indent="0">
              <a:buNone/>
              <a:defRPr sz="1600"/>
            </a:lvl3pPr>
            <a:lvl4pPr marL="1133901" indent="0">
              <a:buNone/>
              <a:defRPr sz="1600"/>
            </a:lvl4pPr>
            <a:lvl5pPr marL="1511869" indent="0">
              <a:buNone/>
              <a:defRPr sz="1600"/>
            </a:lvl5pPr>
          </a:lstStyle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48" name="図プレースホルダー 47">
            <a:extLst>
              <a:ext uri="{FF2B5EF4-FFF2-40B4-BE49-F238E27FC236}">
                <a16:creationId xmlns:a16="http://schemas.microsoft.com/office/drawing/2014/main" id="{620A520C-3F0C-4F2E-82F3-BCFD24F4084D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533400" y="517525"/>
            <a:ext cx="3532673" cy="302495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kumimoji="1" lang="ja-JP" altLang="en-US" dirty="0"/>
              <a:t>アイコンをクリックして画像を挿入</a:t>
            </a:r>
          </a:p>
        </p:txBody>
      </p:sp>
      <p:sp>
        <p:nvSpPr>
          <p:cNvPr id="50" name="図プレースホルダー 49">
            <a:extLst>
              <a:ext uri="{FF2B5EF4-FFF2-40B4-BE49-F238E27FC236}">
                <a16:creationId xmlns:a16="http://schemas.microsoft.com/office/drawing/2014/main" id="{F99F559B-022F-44FB-8128-79BDF2E97D2F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916533" y="5492750"/>
            <a:ext cx="2917655" cy="219836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kumimoji="1" lang="ja-JP" altLang="en-US" dirty="0"/>
              <a:t>アイコンをクリックして画像を挿入</a:t>
            </a:r>
          </a:p>
        </p:txBody>
      </p:sp>
      <p:sp>
        <p:nvSpPr>
          <p:cNvPr id="52" name="図プレースホルダー 51">
            <a:extLst>
              <a:ext uri="{FF2B5EF4-FFF2-40B4-BE49-F238E27FC236}">
                <a16:creationId xmlns:a16="http://schemas.microsoft.com/office/drawing/2014/main" id="{265FEEE6-2AB8-422D-BB2F-DB7C5B9CE5F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26425" y="7982189"/>
            <a:ext cx="2559429" cy="21921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kumimoji="1" lang="ja-JP" altLang="en-US" dirty="0"/>
              <a:t>アイコンをクリックして画像を挿入</a:t>
            </a:r>
          </a:p>
        </p:txBody>
      </p:sp>
    </p:spTree>
    <p:extLst>
      <p:ext uri="{BB962C8B-B14F-4D97-AF65-F5344CB8AC3E}">
        <p14:creationId xmlns:p14="http://schemas.microsoft.com/office/powerpoint/2010/main" val="2567823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思い出新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631E4B2-B76E-4BBF-B84D-A305492FD2DF}"/>
              </a:ext>
            </a:extLst>
          </p:cNvPr>
          <p:cNvSpPr/>
          <p:nvPr userDrawn="1"/>
        </p:nvSpPr>
        <p:spPr>
          <a:xfrm>
            <a:off x="234501" y="220211"/>
            <a:ext cx="7090672" cy="1025139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653" tIns="32326" rIns="64653" bIns="3232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900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05D397A-3932-41C4-A770-5E575969A8C3}"/>
              </a:ext>
            </a:extLst>
          </p:cNvPr>
          <p:cNvCxnSpPr>
            <a:cxnSpLocks/>
          </p:cNvCxnSpPr>
          <p:nvPr userDrawn="1"/>
        </p:nvCxnSpPr>
        <p:spPr>
          <a:xfrm>
            <a:off x="532924" y="5337508"/>
            <a:ext cx="6614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D8C9B19C-3CF7-4198-85A0-F91220F38BC2}"/>
              </a:ext>
            </a:extLst>
          </p:cNvPr>
          <p:cNvCxnSpPr>
            <a:cxnSpLocks/>
          </p:cNvCxnSpPr>
          <p:nvPr userDrawn="1"/>
        </p:nvCxnSpPr>
        <p:spPr>
          <a:xfrm>
            <a:off x="532924" y="7829523"/>
            <a:ext cx="661400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6503618-8F3E-425A-8E63-09586729134C}"/>
              </a:ext>
            </a:extLst>
          </p:cNvPr>
          <p:cNvSpPr/>
          <p:nvPr userDrawn="1"/>
        </p:nvSpPr>
        <p:spPr>
          <a:xfrm>
            <a:off x="6131262" y="518093"/>
            <a:ext cx="1015663" cy="465921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653" tIns="32326" rIns="64653" bIns="3232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90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39134CA-1DF9-4964-97CE-34EBCF6DA814}"/>
              </a:ext>
            </a:extLst>
          </p:cNvPr>
          <p:cNvSpPr/>
          <p:nvPr userDrawn="1"/>
        </p:nvSpPr>
        <p:spPr>
          <a:xfrm>
            <a:off x="5064033" y="8030180"/>
            <a:ext cx="585796" cy="212728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4653" tIns="32326" rIns="64653" bIns="3232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900"/>
          </a:p>
        </p:txBody>
      </p:sp>
      <p:sp>
        <p:nvSpPr>
          <p:cNvPr id="21" name="四角形: 対角を切り取る 20">
            <a:extLst>
              <a:ext uri="{FF2B5EF4-FFF2-40B4-BE49-F238E27FC236}">
                <a16:creationId xmlns:a16="http://schemas.microsoft.com/office/drawing/2014/main" id="{6C4D91A0-12EA-4875-80C6-E4C138F6089E}"/>
              </a:ext>
            </a:extLst>
          </p:cNvPr>
          <p:cNvSpPr/>
          <p:nvPr userDrawn="1"/>
        </p:nvSpPr>
        <p:spPr>
          <a:xfrm>
            <a:off x="292969" y="156510"/>
            <a:ext cx="7090672" cy="10369724"/>
          </a:xfrm>
          <a:prstGeom prst="snip2DiagRect">
            <a:avLst>
              <a:gd name="adj1" fmla="val 0"/>
              <a:gd name="adj2" fmla="val 3417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縦書きコンテンツ プレースホルダー 35">
            <a:extLst>
              <a:ext uri="{FF2B5EF4-FFF2-40B4-BE49-F238E27FC236}">
                <a16:creationId xmlns:a16="http://schemas.microsoft.com/office/drawing/2014/main" id="{29F500FD-54E6-4593-A98A-9E10B50CCAE7}"/>
              </a:ext>
            </a:extLst>
          </p:cNvPr>
          <p:cNvSpPr>
            <a:spLocks noGrp="1"/>
          </p:cNvSpPr>
          <p:nvPr>
            <p:ph orient="vert" sz="quarter" idx="11" hasCustomPrompt="1"/>
          </p:nvPr>
        </p:nvSpPr>
        <p:spPr>
          <a:xfrm>
            <a:off x="6723999" y="650065"/>
            <a:ext cx="336117" cy="4291012"/>
          </a:xfrm>
        </p:spPr>
        <p:txBody>
          <a:bodyPr vert="eaVert">
            <a:noAutofit/>
          </a:bodyPr>
          <a:lstStyle>
            <a:lvl1pPr marL="0" indent="0">
              <a:buNone/>
              <a:defRPr sz="1600" b="1" spc="300"/>
            </a:lvl1pPr>
            <a:lvl2pPr marL="377967" indent="0">
              <a:buNone/>
              <a:defRPr sz="1600"/>
            </a:lvl2pPr>
            <a:lvl3pPr marL="755934" indent="0">
              <a:buNone/>
              <a:defRPr sz="1600"/>
            </a:lvl3pPr>
            <a:lvl4pPr marL="1133901" indent="0">
              <a:buNone/>
              <a:defRPr sz="1600"/>
            </a:lvl4pPr>
            <a:lvl5pPr marL="1511869" indent="0">
              <a:buNone/>
              <a:defRPr sz="1600"/>
            </a:lvl5pPr>
          </a:lstStyle>
          <a:p>
            <a:pPr lvl="0"/>
            <a:r>
              <a:rPr kumimoji="1" lang="ja-JP" altLang="en-US" dirty="0"/>
              <a:t>サブタイトルを入力</a:t>
            </a:r>
          </a:p>
        </p:txBody>
      </p:sp>
      <p:sp>
        <p:nvSpPr>
          <p:cNvPr id="24" name="縦書きコンテンツ プレースホルダー 35">
            <a:extLst>
              <a:ext uri="{FF2B5EF4-FFF2-40B4-BE49-F238E27FC236}">
                <a16:creationId xmlns:a16="http://schemas.microsoft.com/office/drawing/2014/main" id="{A3D4589B-B10E-4C53-B7DB-2774CEBD4F4E}"/>
              </a:ext>
            </a:extLst>
          </p:cNvPr>
          <p:cNvSpPr>
            <a:spLocks noGrp="1"/>
          </p:cNvSpPr>
          <p:nvPr>
            <p:ph orient="vert" sz="quarter" idx="12" hasCustomPrompt="1"/>
          </p:nvPr>
        </p:nvSpPr>
        <p:spPr>
          <a:xfrm>
            <a:off x="6401299" y="611959"/>
            <a:ext cx="336117" cy="4329117"/>
          </a:xfrm>
        </p:spPr>
        <p:txBody>
          <a:bodyPr vert="eaVert">
            <a:noAutofit/>
          </a:bodyPr>
          <a:lstStyle>
            <a:lvl1pPr marL="0" indent="0">
              <a:buNone/>
              <a:defRPr sz="2400" b="1" spc="300"/>
            </a:lvl1pPr>
            <a:lvl2pPr marL="377967" indent="0">
              <a:buNone/>
              <a:defRPr sz="1600"/>
            </a:lvl2pPr>
            <a:lvl3pPr marL="755934" indent="0">
              <a:buNone/>
              <a:defRPr sz="1600"/>
            </a:lvl3pPr>
            <a:lvl4pPr marL="1133901" indent="0">
              <a:buNone/>
              <a:defRPr sz="1600"/>
            </a:lvl4pPr>
            <a:lvl5pPr marL="1511869" indent="0">
              <a:buNone/>
              <a:defRPr sz="1600"/>
            </a:lvl5pPr>
          </a:lstStyle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27" name="縦書きテキスト プレースホルダー 41">
            <a:extLst>
              <a:ext uri="{FF2B5EF4-FFF2-40B4-BE49-F238E27FC236}">
                <a16:creationId xmlns:a16="http://schemas.microsoft.com/office/drawing/2014/main" id="{36651CB5-A513-4F7F-B2A7-CE95C5A5F905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440590" y="3676650"/>
            <a:ext cx="5628474" cy="1549400"/>
          </a:xfrm>
        </p:spPr>
        <p:txBody>
          <a:bodyPr vert="eaVert">
            <a:normAutofit/>
          </a:bodyPr>
          <a:lstStyle>
            <a:lvl1pPr marL="0" indent="0">
              <a:lnSpc>
                <a:spcPct val="150000"/>
              </a:lnSpc>
              <a:buNone/>
              <a:defRPr sz="780"/>
            </a:lvl1pPr>
            <a:lvl2pPr marL="377967" indent="0">
              <a:buNone/>
              <a:defRPr sz="780"/>
            </a:lvl2pPr>
            <a:lvl3pPr marL="755934" indent="0">
              <a:buNone/>
              <a:defRPr sz="780"/>
            </a:lvl3pPr>
            <a:lvl4pPr marL="1133901" indent="0">
              <a:buNone/>
              <a:defRPr sz="780"/>
            </a:lvl4pPr>
            <a:lvl5pPr marL="1511869" indent="0">
              <a:buNone/>
              <a:defRPr sz="780"/>
            </a:lvl5pPr>
          </a:lstStyle>
          <a:p>
            <a:pPr lvl="0"/>
            <a:r>
              <a:rPr kumimoji="1" lang="ja-JP" altLang="en-US" dirty="0"/>
              <a:t>本文を入力</a:t>
            </a:r>
          </a:p>
        </p:txBody>
      </p:sp>
      <p:sp>
        <p:nvSpPr>
          <p:cNvPr id="28" name="縦書きテキスト プレースホルダー 41">
            <a:extLst>
              <a:ext uri="{FF2B5EF4-FFF2-40B4-BE49-F238E27FC236}">
                <a16:creationId xmlns:a16="http://schemas.microsoft.com/office/drawing/2014/main" id="{C11D836E-45C1-42CC-A6EC-39E58799910A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440590" y="5465572"/>
            <a:ext cx="3730211" cy="2252491"/>
          </a:xfrm>
        </p:spPr>
        <p:txBody>
          <a:bodyPr vert="eaVert">
            <a:normAutofit/>
          </a:bodyPr>
          <a:lstStyle>
            <a:lvl1pPr marL="0" indent="0">
              <a:lnSpc>
                <a:spcPct val="150000"/>
              </a:lnSpc>
              <a:buNone/>
              <a:defRPr sz="780"/>
            </a:lvl1pPr>
            <a:lvl2pPr marL="377967" indent="0">
              <a:buNone/>
              <a:defRPr sz="780"/>
            </a:lvl2pPr>
            <a:lvl3pPr marL="755934" indent="0">
              <a:buNone/>
              <a:defRPr sz="780"/>
            </a:lvl3pPr>
            <a:lvl4pPr marL="1133901" indent="0">
              <a:buNone/>
              <a:defRPr sz="780"/>
            </a:lvl4pPr>
            <a:lvl5pPr marL="1511869" indent="0">
              <a:buNone/>
              <a:defRPr sz="780"/>
            </a:lvl5pPr>
          </a:lstStyle>
          <a:p>
            <a:pPr lvl="0"/>
            <a:r>
              <a:rPr kumimoji="1" lang="ja-JP" altLang="en-US" dirty="0"/>
              <a:t>本文を入力</a:t>
            </a:r>
          </a:p>
        </p:txBody>
      </p:sp>
      <p:sp>
        <p:nvSpPr>
          <p:cNvPr id="29" name="縦書きテキスト プレースホルダー 41">
            <a:extLst>
              <a:ext uri="{FF2B5EF4-FFF2-40B4-BE49-F238E27FC236}">
                <a16:creationId xmlns:a16="http://schemas.microsoft.com/office/drawing/2014/main" id="{697F9B99-A945-4AEE-9C4C-0EB7734E1E86}"/>
              </a:ext>
            </a:extLst>
          </p:cNvPr>
          <p:cNvSpPr>
            <a:spLocks noGrp="1"/>
          </p:cNvSpPr>
          <p:nvPr>
            <p:ph type="body" orient="vert" sz="quarter" idx="17" hasCustomPrompt="1"/>
          </p:nvPr>
        </p:nvSpPr>
        <p:spPr>
          <a:xfrm>
            <a:off x="5763749" y="7940985"/>
            <a:ext cx="1383175" cy="2253074"/>
          </a:xfrm>
        </p:spPr>
        <p:txBody>
          <a:bodyPr vert="eaVert">
            <a:normAutofit/>
          </a:bodyPr>
          <a:lstStyle>
            <a:lvl1pPr marL="0" indent="0">
              <a:lnSpc>
                <a:spcPct val="150000"/>
              </a:lnSpc>
              <a:buNone/>
              <a:defRPr sz="780"/>
            </a:lvl1pPr>
            <a:lvl2pPr marL="377967" indent="0">
              <a:buNone/>
              <a:defRPr sz="780"/>
            </a:lvl2pPr>
            <a:lvl3pPr marL="755934" indent="0">
              <a:buNone/>
              <a:defRPr sz="780"/>
            </a:lvl3pPr>
            <a:lvl4pPr marL="1133901" indent="0">
              <a:buNone/>
              <a:defRPr sz="780"/>
            </a:lvl4pPr>
            <a:lvl5pPr marL="1511869" indent="0">
              <a:buNone/>
              <a:defRPr sz="780"/>
            </a:lvl5pPr>
          </a:lstStyle>
          <a:p>
            <a:pPr lvl="0"/>
            <a:r>
              <a:rPr kumimoji="1" lang="ja-JP" altLang="en-US" dirty="0"/>
              <a:t>本文を入力</a:t>
            </a:r>
          </a:p>
        </p:txBody>
      </p:sp>
      <p:sp>
        <p:nvSpPr>
          <p:cNvPr id="30" name="縦書きテキスト プレースホルダー 41">
            <a:extLst>
              <a:ext uri="{FF2B5EF4-FFF2-40B4-BE49-F238E27FC236}">
                <a16:creationId xmlns:a16="http://schemas.microsoft.com/office/drawing/2014/main" id="{0E69CF08-F3FD-4259-8ADE-F5E54B62ED5A}"/>
              </a:ext>
            </a:extLst>
          </p:cNvPr>
          <p:cNvSpPr>
            <a:spLocks noGrp="1"/>
          </p:cNvSpPr>
          <p:nvPr>
            <p:ph type="body" orient="vert" sz="quarter" idx="18" hasCustomPrompt="1"/>
          </p:nvPr>
        </p:nvSpPr>
        <p:spPr>
          <a:xfrm>
            <a:off x="3199776" y="7940985"/>
            <a:ext cx="1832051" cy="2253074"/>
          </a:xfrm>
        </p:spPr>
        <p:txBody>
          <a:bodyPr vert="eaVert">
            <a:normAutofit/>
          </a:bodyPr>
          <a:lstStyle>
            <a:lvl1pPr marL="0" indent="0">
              <a:lnSpc>
                <a:spcPct val="150000"/>
              </a:lnSpc>
              <a:buNone/>
              <a:defRPr sz="780"/>
            </a:lvl1pPr>
            <a:lvl2pPr marL="377967" indent="0">
              <a:buNone/>
              <a:defRPr sz="780"/>
            </a:lvl2pPr>
            <a:lvl3pPr marL="755934" indent="0">
              <a:buNone/>
              <a:defRPr sz="780"/>
            </a:lvl3pPr>
            <a:lvl4pPr marL="1133901" indent="0">
              <a:buNone/>
              <a:defRPr sz="780"/>
            </a:lvl4pPr>
            <a:lvl5pPr marL="1511869" indent="0">
              <a:buNone/>
              <a:defRPr sz="780"/>
            </a:lvl5pPr>
          </a:lstStyle>
          <a:p>
            <a:pPr lvl="0"/>
            <a:r>
              <a:rPr kumimoji="1" lang="ja-JP" altLang="en-US" dirty="0"/>
              <a:t>本文を入力</a:t>
            </a:r>
          </a:p>
        </p:txBody>
      </p:sp>
      <p:sp>
        <p:nvSpPr>
          <p:cNvPr id="31" name="縦書きコンテンツ プレースホルダー 35">
            <a:extLst>
              <a:ext uri="{FF2B5EF4-FFF2-40B4-BE49-F238E27FC236}">
                <a16:creationId xmlns:a16="http://schemas.microsoft.com/office/drawing/2014/main" id="{75E629D1-A68D-45B4-A67F-71BB1D7DDC09}"/>
              </a:ext>
            </a:extLst>
          </p:cNvPr>
          <p:cNvSpPr>
            <a:spLocks noGrp="1"/>
          </p:cNvSpPr>
          <p:nvPr>
            <p:ph orient="vert" sz="quarter" idx="19" hasCustomPrompt="1"/>
          </p:nvPr>
        </p:nvSpPr>
        <p:spPr>
          <a:xfrm>
            <a:off x="5104102" y="8112359"/>
            <a:ext cx="545727" cy="1976699"/>
          </a:xfrm>
        </p:spPr>
        <p:txBody>
          <a:bodyPr vert="eaVert">
            <a:noAutofit/>
          </a:bodyPr>
          <a:lstStyle>
            <a:lvl1pPr marL="0" indent="0">
              <a:buNone/>
              <a:defRPr sz="1500" b="1" spc="300"/>
            </a:lvl1pPr>
            <a:lvl2pPr marL="377967" indent="0">
              <a:buNone/>
              <a:defRPr sz="1600"/>
            </a:lvl2pPr>
            <a:lvl3pPr marL="755934" indent="0">
              <a:buNone/>
              <a:defRPr sz="1600"/>
            </a:lvl3pPr>
            <a:lvl4pPr marL="1133901" indent="0">
              <a:buNone/>
              <a:defRPr sz="1600"/>
            </a:lvl4pPr>
            <a:lvl5pPr marL="1511869" indent="0">
              <a:buNone/>
              <a:defRPr sz="1600"/>
            </a:lvl5pPr>
          </a:lstStyle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32" name="図プレースホルダー 47">
            <a:extLst>
              <a:ext uri="{FF2B5EF4-FFF2-40B4-BE49-F238E27FC236}">
                <a16:creationId xmlns:a16="http://schemas.microsoft.com/office/drawing/2014/main" id="{9497485E-2626-4246-BFBD-77BC197347D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2420341" y="517525"/>
            <a:ext cx="3532673" cy="302495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kumimoji="1" lang="ja-JP" altLang="en-US" dirty="0"/>
              <a:t>アイコンをクリックして画像を挿入</a:t>
            </a:r>
          </a:p>
        </p:txBody>
      </p:sp>
      <p:sp>
        <p:nvSpPr>
          <p:cNvPr id="33" name="図プレースホルダー 49">
            <a:extLst>
              <a:ext uri="{FF2B5EF4-FFF2-40B4-BE49-F238E27FC236}">
                <a16:creationId xmlns:a16="http://schemas.microsoft.com/office/drawing/2014/main" id="{220133D9-4DD9-4052-95E4-ACE20A04A09F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229270" y="5492750"/>
            <a:ext cx="2917655" cy="219836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kumimoji="1" lang="ja-JP" altLang="en-US" dirty="0"/>
              <a:t>アイコンをクリックして画像を挿入</a:t>
            </a:r>
          </a:p>
        </p:txBody>
      </p:sp>
      <p:sp>
        <p:nvSpPr>
          <p:cNvPr id="34" name="図プレースホルダー 51">
            <a:extLst>
              <a:ext uri="{FF2B5EF4-FFF2-40B4-BE49-F238E27FC236}">
                <a16:creationId xmlns:a16="http://schemas.microsoft.com/office/drawing/2014/main" id="{9B73D50A-1753-402B-B606-C4C801DA38F0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526425" y="7982189"/>
            <a:ext cx="2559429" cy="21921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kumimoji="1" lang="ja-JP" altLang="en-US" dirty="0"/>
              <a:t>アイコンをクリックして画像を挿入</a:t>
            </a:r>
          </a:p>
        </p:txBody>
      </p:sp>
      <p:sp>
        <p:nvSpPr>
          <p:cNvPr id="38" name="縦書きテキスト プレースホルダー 41">
            <a:extLst>
              <a:ext uri="{FF2B5EF4-FFF2-40B4-BE49-F238E27FC236}">
                <a16:creationId xmlns:a16="http://schemas.microsoft.com/office/drawing/2014/main" id="{EAD0215C-0DAA-4DAC-9345-97168F827036}"/>
              </a:ext>
            </a:extLst>
          </p:cNvPr>
          <p:cNvSpPr>
            <a:spLocks noGrp="1"/>
          </p:cNvSpPr>
          <p:nvPr>
            <p:ph type="body" orient="vert" sz="quarter" idx="23" hasCustomPrompt="1"/>
          </p:nvPr>
        </p:nvSpPr>
        <p:spPr>
          <a:xfrm>
            <a:off x="440590" y="517524"/>
            <a:ext cx="1825414" cy="3003886"/>
          </a:xfrm>
        </p:spPr>
        <p:txBody>
          <a:bodyPr vert="eaVert">
            <a:normAutofit/>
          </a:bodyPr>
          <a:lstStyle>
            <a:lvl1pPr marL="0" indent="0">
              <a:lnSpc>
                <a:spcPct val="150000"/>
              </a:lnSpc>
              <a:buNone/>
              <a:defRPr sz="780"/>
            </a:lvl1pPr>
            <a:lvl2pPr marL="377967" indent="0">
              <a:buNone/>
              <a:defRPr sz="780"/>
            </a:lvl2pPr>
            <a:lvl3pPr marL="755934" indent="0">
              <a:buNone/>
              <a:defRPr sz="780"/>
            </a:lvl3pPr>
            <a:lvl4pPr marL="1133901" indent="0">
              <a:buNone/>
              <a:defRPr sz="780"/>
            </a:lvl4pPr>
            <a:lvl5pPr marL="1511869" indent="0">
              <a:buNone/>
              <a:defRPr sz="780"/>
            </a:lvl5pPr>
          </a:lstStyle>
          <a:p>
            <a:pPr lvl="0"/>
            <a:r>
              <a:rPr kumimoji="1" lang="ja-JP" altLang="en-US" dirty="0"/>
              <a:t>本文を入力</a:t>
            </a:r>
          </a:p>
        </p:txBody>
      </p:sp>
    </p:spTree>
    <p:extLst>
      <p:ext uri="{BB962C8B-B14F-4D97-AF65-F5344CB8AC3E}">
        <p14:creationId xmlns:p14="http://schemas.microsoft.com/office/powerpoint/2010/main" val="2188140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DF613-84D8-4D55-847B-9EE45B7FF93F}" type="datetimeFigureOut">
              <a:rPr kumimoji="1" lang="ja-JP" altLang="en-US" smtClean="0"/>
              <a:t>2019/12/25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44622D-3C83-4A37-AE91-5375466BA8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0961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テキスト プレースホルダー 1">
            <a:extLst>
              <a:ext uri="{FF2B5EF4-FFF2-40B4-BE49-F238E27FC236}">
                <a16:creationId xmlns:a16="http://schemas.microsoft.com/office/drawing/2014/main" id="{C68718D6-437D-441D-9041-F4262A826EEC}"/>
              </a:ext>
            </a:extLst>
          </p:cNvPr>
          <p:cNvSpPr>
            <a:spLocks noGrp="1"/>
          </p:cNvSpPr>
          <p:nvPr>
            <p:ph type="body" orient="vert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縦書きコンテンツ プレースホルダー 2">
            <a:extLst>
              <a:ext uri="{FF2B5EF4-FFF2-40B4-BE49-F238E27FC236}">
                <a16:creationId xmlns:a16="http://schemas.microsoft.com/office/drawing/2014/main" id="{4C6EE1F8-F169-46EC-BFBE-C69D329F8093}"/>
              </a:ext>
            </a:extLst>
          </p:cNvPr>
          <p:cNvSpPr>
            <a:spLocks noGrp="1"/>
          </p:cNvSpPr>
          <p:nvPr>
            <p:ph orient="vert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縦書きコンテンツ プレースホルダー 3">
            <a:extLst>
              <a:ext uri="{FF2B5EF4-FFF2-40B4-BE49-F238E27FC236}">
                <a16:creationId xmlns:a16="http://schemas.microsoft.com/office/drawing/2014/main" id="{A8CE4AEA-056C-4330-BC2D-890810050ABA}"/>
              </a:ext>
            </a:extLst>
          </p:cNvPr>
          <p:cNvSpPr>
            <a:spLocks noGrp="1"/>
          </p:cNvSpPr>
          <p:nvPr>
            <p:ph orient="vert" sz="quarter" idx="12"/>
          </p:nvPr>
        </p:nvSpPr>
        <p:spPr>
          <a:xfrm>
            <a:off x="4364404" y="624839"/>
            <a:ext cx="452311" cy="4316238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DA96FD5-2AEC-4FF7-8BCA-CA0E6CFFC1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D9F575E0-9D8F-49A2-8E9F-C5DCBF0701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縦書きテキスト プレースホルダー 6">
            <a:extLst>
              <a:ext uri="{FF2B5EF4-FFF2-40B4-BE49-F238E27FC236}">
                <a16:creationId xmlns:a16="http://schemas.microsoft.com/office/drawing/2014/main" id="{BA149BC5-C48F-45CD-8521-5BE851A2C732}"/>
              </a:ext>
            </a:extLst>
          </p:cNvPr>
          <p:cNvSpPr>
            <a:spLocks noGrp="1"/>
          </p:cNvSpPr>
          <p:nvPr>
            <p:ph type="body" orient="vert" sz="quarter" idx="15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8" name="縦書きテキスト プレースホルダー 7">
            <a:extLst>
              <a:ext uri="{FF2B5EF4-FFF2-40B4-BE49-F238E27FC236}">
                <a16:creationId xmlns:a16="http://schemas.microsoft.com/office/drawing/2014/main" id="{CA8FBDBB-8BBC-4289-BA5A-9115746C39FB}"/>
              </a:ext>
            </a:extLst>
          </p:cNvPr>
          <p:cNvSpPr>
            <a:spLocks noGrp="1"/>
          </p:cNvSpPr>
          <p:nvPr>
            <p:ph type="body" orient="vert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縦書きテキスト プレースホルダー 8">
            <a:extLst>
              <a:ext uri="{FF2B5EF4-FFF2-40B4-BE49-F238E27FC236}">
                <a16:creationId xmlns:a16="http://schemas.microsoft.com/office/drawing/2014/main" id="{9592D07A-612B-45AE-8158-F683BCA5C079}"/>
              </a:ext>
            </a:extLst>
          </p:cNvPr>
          <p:cNvSpPr>
            <a:spLocks noGrp="1"/>
          </p:cNvSpPr>
          <p:nvPr>
            <p:ph type="body" orient="vert" sz="quarter" idx="1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縦書きテキスト プレースホルダー 9">
            <a:extLst>
              <a:ext uri="{FF2B5EF4-FFF2-40B4-BE49-F238E27FC236}">
                <a16:creationId xmlns:a16="http://schemas.microsoft.com/office/drawing/2014/main" id="{22544051-A657-4C25-B7D4-D8DEF700F52F}"/>
              </a:ext>
            </a:extLst>
          </p:cNvPr>
          <p:cNvSpPr>
            <a:spLocks noGrp="1"/>
          </p:cNvSpPr>
          <p:nvPr>
            <p:ph type="body" orient="vert" sz="quarter" idx="1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縦書きコンテンツ プレースホルダー 10">
            <a:extLst>
              <a:ext uri="{FF2B5EF4-FFF2-40B4-BE49-F238E27FC236}">
                <a16:creationId xmlns:a16="http://schemas.microsoft.com/office/drawing/2014/main" id="{E2EFB17D-0840-49DB-8D5A-9E5505072C1C}"/>
              </a:ext>
            </a:extLst>
          </p:cNvPr>
          <p:cNvSpPr>
            <a:spLocks noGrp="1"/>
          </p:cNvSpPr>
          <p:nvPr>
            <p:ph orient="vert" sz="quarter" idx="19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2" name="図プレースホルダー 11">
            <a:extLst>
              <a:ext uri="{FF2B5EF4-FFF2-40B4-BE49-F238E27FC236}">
                <a16:creationId xmlns:a16="http://schemas.microsoft.com/office/drawing/2014/main" id="{555E6796-A73A-4EF3-81C2-49E3783A7B1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3" name="図プレースホルダー 12">
            <a:extLst>
              <a:ext uri="{FF2B5EF4-FFF2-40B4-BE49-F238E27FC236}">
                <a16:creationId xmlns:a16="http://schemas.microsoft.com/office/drawing/2014/main" id="{8689E065-88F2-4066-BAD9-09F9D8EA3367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3916533" y="5492750"/>
            <a:ext cx="2917655" cy="2198368"/>
          </a:xfrm>
        </p:spPr>
      </p:sp>
      <p:sp>
        <p:nvSpPr>
          <p:cNvPr id="14" name="図プレースホルダー 13">
            <a:extLst>
              <a:ext uri="{FF2B5EF4-FFF2-40B4-BE49-F238E27FC236}">
                <a16:creationId xmlns:a16="http://schemas.microsoft.com/office/drawing/2014/main" id="{2B17F592-75E1-4BCD-812F-EC60B1A13A3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</p:spTree>
    <p:extLst>
      <p:ext uri="{BB962C8B-B14F-4D97-AF65-F5344CB8AC3E}">
        <p14:creationId xmlns:p14="http://schemas.microsoft.com/office/powerpoint/2010/main" val="3035351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コンテンツ プレースホルダー 1">
            <a:extLst>
              <a:ext uri="{FF2B5EF4-FFF2-40B4-BE49-F238E27FC236}">
                <a16:creationId xmlns:a16="http://schemas.microsoft.com/office/drawing/2014/main" id="{8CFF857A-86E0-442B-9932-5758E854CDCA}"/>
              </a:ext>
            </a:extLst>
          </p:cNvPr>
          <p:cNvSpPr>
            <a:spLocks noGrp="1"/>
          </p:cNvSpPr>
          <p:nvPr>
            <p:ph orient="vert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縦書きコンテンツ プレースホルダー 2">
            <a:extLst>
              <a:ext uri="{FF2B5EF4-FFF2-40B4-BE49-F238E27FC236}">
                <a16:creationId xmlns:a16="http://schemas.microsoft.com/office/drawing/2014/main" id="{DDAAC792-8D91-421B-BB9E-CA68C29324EE}"/>
              </a:ext>
            </a:extLst>
          </p:cNvPr>
          <p:cNvSpPr>
            <a:spLocks noGrp="1"/>
          </p:cNvSpPr>
          <p:nvPr>
            <p:ph orient="vert" sz="quarter" idx="12"/>
          </p:nvPr>
        </p:nvSpPr>
        <p:spPr>
          <a:xfrm>
            <a:off x="6297769" y="611959"/>
            <a:ext cx="439647" cy="4329117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縦書きテキスト プレースホルダー 3">
            <a:extLst>
              <a:ext uri="{FF2B5EF4-FFF2-40B4-BE49-F238E27FC236}">
                <a16:creationId xmlns:a16="http://schemas.microsoft.com/office/drawing/2014/main" id="{85193960-9BA5-4255-991A-3E5BC1F251FC}"/>
              </a:ext>
            </a:extLst>
          </p:cNvPr>
          <p:cNvSpPr>
            <a:spLocks noGrp="1"/>
          </p:cNvSpPr>
          <p:nvPr>
            <p:ph type="body" orient="vert" sz="quarter" idx="1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縦書きテキスト プレースホルダー 4">
            <a:extLst>
              <a:ext uri="{FF2B5EF4-FFF2-40B4-BE49-F238E27FC236}">
                <a16:creationId xmlns:a16="http://schemas.microsoft.com/office/drawing/2014/main" id="{35D50E1C-D340-483D-8521-AF5EDF1F02FF}"/>
              </a:ext>
            </a:extLst>
          </p:cNvPr>
          <p:cNvSpPr>
            <a:spLocks noGrp="1"/>
          </p:cNvSpPr>
          <p:nvPr>
            <p:ph type="body" orient="vert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縦書きテキスト プレースホルダー 5">
            <a:extLst>
              <a:ext uri="{FF2B5EF4-FFF2-40B4-BE49-F238E27FC236}">
                <a16:creationId xmlns:a16="http://schemas.microsoft.com/office/drawing/2014/main" id="{528CB0FA-D14A-4EBD-9A0F-579208B4C82C}"/>
              </a:ext>
            </a:extLst>
          </p:cNvPr>
          <p:cNvSpPr>
            <a:spLocks noGrp="1"/>
          </p:cNvSpPr>
          <p:nvPr>
            <p:ph type="body" orient="vert" sz="quarter" idx="1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縦書きテキスト プレースホルダー 6">
            <a:extLst>
              <a:ext uri="{FF2B5EF4-FFF2-40B4-BE49-F238E27FC236}">
                <a16:creationId xmlns:a16="http://schemas.microsoft.com/office/drawing/2014/main" id="{4BDEC39F-358D-41E4-A755-49CCC7423B80}"/>
              </a:ext>
            </a:extLst>
          </p:cNvPr>
          <p:cNvSpPr>
            <a:spLocks noGrp="1"/>
          </p:cNvSpPr>
          <p:nvPr>
            <p:ph type="body" orient="vert" sz="quarter" idx="1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縦書きコンテンツ プレースホルダー 7">
            <a:extLst>
              <a:ext uri="{FF2B5EF4-FFF2-40B4-BE49-F238E27FC236}">
                <a16:creationId xmlns:a16="http://schemas.microsoft.com/office/drawing/2014/main" id="{A3FC4C77-CE5A-4DC9-A002-617A4F2CBBBD}"/>
              </a:ext>
            </a:extLst>
          </p:cNvPr>
          <p:cNvSpPr>
            <a:spLocks noGrp="1"/>
          </p:cNvSpPr>
          <p:nvPr>
            <p:ph orient="vert" sz="quarter" idx="1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図プレースホルダー 8">
            <a:extLst>
              <a:ext uri="{FF2B5EF4-FFF2-40B4-BE49-F238E27FC236}">
                <a16:creationId xmlns:a16="http://schemas.microsoft.com/office/drawing/2014/main" id="{6143760C-EDA9-44CC-8E6E-D197178664B0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0" name="図プレースホルダー 9">
            <a:extLst>
              <a:ext uri="{FF2B5EF4-FFF2-40B4-BE49-F238E27FC236}">
                <a16:creationId xmlns:a16="http://schemas.microsoft.com/office/drawing/2014/main" id="{5E6E097F-B3BA-4718-BBBE-C5037FA0C19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11" name="図プレースホルダー 10">
            <a:extLst>
              <a:ext uri="{FF2B5EF4-FFF2-40B4-BE49-F238E27FC236}">
                <a16:creationId xmlns:a16="http://schemas.microsoft.com/office/drawing/2014/main" id="{AF3EE8F8-EC89-4433-9A7D-FE15BBAAF70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2" name="縦書きテキスト プレースホルダー 11">
            <a:extLst>
              <a:ext uri="{FF2B5EF4-FFF2-40B4-BE49-F238E27FC236}">
                <a16:creationId xmlns:a16="http://schemas.microsoft.com/office/drawing/2014/main" id="{E4F6E91F-1A75-4635-BA79-8597878CC170}"/>
              </a:ext>
            </a:extLst>
          </p:cNvPr>
          <p:cNvSpPr>
            <a:spLocks noGrp="1"/>
          </p:cNvSpPr>
          <p:nvPr>
            <p:ph type="body" orient="vert" sz="quarter" idx="23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26983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コンテンツ プレースホルダー 1">
            <a:extLst>
              <a:ext uri="{FF2B5EF4-FFF2-40B4-BE49-F238E27FC236}">
                <a16:creationId xmlns:a16="http://schemas.microsoft.com/office/drawing/2014/main" id="{8F8DAED6-C1A5-4DAA-B149-EBFBF58FF1B0}"/>
              </a:ext>
            </a:extLst>
          </p:cNvPr>
          <p:cNvSpPr>
            <a:spLocks noGrp="1"/>
          </p:cNvSpPr>
          <p:nvPr>
            <p:ph orient="vert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縦書きコンテンツ プレースホルダー 2">
            <a:extLst>
              <a:ext uri="{FF2B5EF4-FFF2-40B4-BE49-F238E27FC236}">
                <a16:creationId xmlns:a16="http://schemas.microsoft.com/office/drawing/2014/main" id="{1987967E-3D52-4CE7-8BF6-669319759434}"/>
              </a:ext>
            </a:extLst>
          </p:cNvPr>
          <p:cNvSpPr>
            <a:spLocks noGrp="1"/>
          </p:cNvSpPr>
          <p:nvPr>
            <p:ph orient="vert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縦書きテキスト プレースホルダー 3">
            <a:extLst>
              <a:ext uri="{FF2B5EF4-FFF2-40B4-BE49-F238E27FC236}">
                <a16:creationId xmlns:a16="http://schemas.microsoft.com/office/drawing/2014/main" id="{4C1C84DB-61D2-4C71-9DBB-ED45DCE760B3}"/>
              </a:ext>
            </a:extLst>
          </p:cNvPr>
          <p:cNvSpPr>
            <a:spLocks noGrp="1"/>
          </p:cNvSpPr>
          <p:nvPr>
            <p:ph type="body" orient="vert" sz="quarter" idx="1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縦書きテキスト プレースホルダー 4">
            <a:extLst>
              <a:ext uri="{FF2B5EF4-FFF2-40B4-BE49-F238E27FC236}">
                <a16:creationId xmlns:a16="http://schemas.microsoft.com/office/drawing/2014/main" id="{B1E5BC15-A9C9-4ECD-BFDF-F488B6824038}"/>
              </a:ext>
            </a:extLst>
          </p:cNvPr>
          <p:cNvSpPr>
            <a:spLocks noGrp="1"/>
          </p:cNvSpPr>
          <p:nvPr>
            <p:ph type="body" orient="vert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縦書きテキスト プレースホルダー 5">
            <a:extLst>
              <a:ext uri="{FF2B5EF4-FFF2-40B4-BE49-F238E27FC236}">
                <a16:creationId xmlns:a16="http://schemas.microsoft.com/office/drawing/2014/main" id="{1FD1AFA7-5721-489C-86BF-D9ED84DFF583}"/>
              </a:ext>
            </a:extLst>
          </p:cNvPr>
          <p:cNvSpPr>
            <a:spLocks noGrp="1"/>
          </p:cNvSpPr>
          <p:nvPr>
            <p:ph type="body" orient="vert" sz="quarter" idx="1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縦書きテキスト プレースホルダー 6">
            <a:extLst>
              <a:ext uri="{FF2B5EF4-FFF2-40B4-BE49-F238E27FC236}">
                <a16:creationId xmlns:a16="http://schemas.microsoft.com/office/drawing/2014/main" id="{2C0D12FA-9CED-41A1-B2A0-FAD0362B854E}"/>
              </a:ext>
            </a:extLst>
          </p:cNvPr>
          <p:cNvSpPr>
            <a:spLocks noGrp="1"/>
          </p:cNvSpPr>
          <p:nvPr>
            <p:ph type="body" orient="vert" sz="quarter" idx="1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縦書きコンテンツ プレースホルダー 7">
            <a:extLst>
              <a:ext uri="{FF2B5EF4-FFF2-40B4-BE49-F238E27FC236}">
                <a16:creationId xmlns:a16="http://schemas.microsoft.com/office/drawing/2014/main" id="{945BBC14-5B81-4486-854A-AD110DF952B9}"/>
              </a:ext>
            </a:extLst>
          </p:cNvPr>
          <p:cNvSpPr>
            <a:spLocks noGrp="1"/>
          </p:cNvSpPr>
          <p:nvPr>
            <p:ph orient="vert" sz="quarter" idx="1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図プレースホルダー 8">
            <a:extLst>
              <a:ext uri="{FF2B5EF4-FFF2-40B4-BE49-F238E27FC236}">
                <a16:creationId xmlns:a16="http://schemas.microsoft.com/office/drawing/2014/main" id="{4029267A-149C-4822-8278-0AE6DD1BE51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0" name="図プレースホルダー 9">
            <a:extLst>
              <a:ext uri="{FF2B5EF4-FFF2-40B4-BE49-F238E27FC236}">
                <a16:creationId xmlns:a16="http://schemas.microsoft.com/office/drawing/2014/main" id="{F10E7B98-8644-40E0-A011-2A65049CA9FA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11" name="図プレースホルダー 10">
            <a:extLst>
              <a:ext uri="{FF2B5EF4-FFF2-40B4-BE49-F238E27FC236}">
                <a16:creationId xmlns:a16="http://schemas.microsoft.com/office/drawing/2014/main" id="{592D67CD-707D-4B6A-AACE-B702A143CE7C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2" name="縦書きテキスト プレースホルダー 11">
            <a:extLst>
              <a:ext uri="{FF2B5EF4-FFF2-40B4-BE49-F238E27FC236}">
                <a16:creationId xmlns:a16="http://schemas.microsoft.com/office/drawing/2014/main" id="{50A10A63-E4CF-460F-9ADF-DF8D0218BF69}"/>
              </a:ext>
            </a:extLst>
          </p:cNvPr>
          <p:cNvSpPr>
            <a:spLocks noGrp="1"/>
          </p:cNvSpPr>
          <p:nvPr>
            <p:ph type="body" orient="vert" sz="quarter" idx="2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7421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コンテンツ プレースホルダー 1">
            <a:extLst>
              <a:ext uri="{FF2B5EF4-FFF2-40B4-BE49-F238E27FC236}">
                <a16:creationId xmlns:a16="http://schemas.microsoft.com/office/drawing/2014/main" id="{1ABD67F5-4D4C-4FA4-8C9F-9B5C341AE96B}"/>
              </a:ext>
            </a:extLst>
          </p:cNvPr>
          <p:cNvSpPr>
            <a:spLocks noGrp="1"/>
          </p:cNvSpPr>
          <p:nvPr>
            <p:ph orient="vert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縦書きコンテンツ プレースホルダー 2">
            <a:extLst>
              <a:ext uri="{FF2B5EF4-FFF2-40B4-BE49-F238E27FC236}">
                <a16:creationId xmlns:a16="http://schemas.microsoft.com/office/drawing/2014/main" id="{9F1F07E5-4E0E-4861-B754-D85C69418AF5}"/>
              </a:ext>
            </a:extLst>
          </p:cNvPr>
          <p:cNvSpPr>
            <a:spLocks noGrp="1"/>
          </p:cNvSpPr>
          <p:nvPr>
            <p:ph orient="vert" sz="quarter" idx="1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縦書きテキスト プレースホルダー 3">
            <a:extLst>
              <a:ext uri="{FF2B5EF4-FFF2-40B4-BE49-F238E27FC236}">
                <a16:creationId xmlns:a16="http://schemas.microsoft.com/office/drawing/2014/main" id="{B2EFA0E4-0658-4B54-A4C8-20950E94B37C}"/>
              </a:ext>
            </a:extLst>
          </p:cNvPr>
          <p:cNvSpPr>
            <a:spLocks noGrp="1"/>
          </p:cNvSpPr>
          <p:nvPr>
            <p:ph type="body" orient="vert" sz="quarter" idx="1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縦書きテキスト プレースホルダー 4">
            <a:extLst>
              <a:ext uri="{FF2B5EF4-FFF2-40B4-BE49-F238E27FC236}">
                <a16:creationId xmlns:a16="http://schemas.microsoft.com/office/drawing/2014/main" id="{154F8AD2-B5A2-4843-920D-649920655942}"/>
              </a:ext>
            </a:extLst>
          </p:cNvPr>
          <p:cNvSpPr>
            <a:spLocks noGrp="1"/>
          </p:cNvSpPr>
          <p:nvPr>
            <p:ph type="body" orient="vert" sz="quarter" idx="1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縦書きテキスト プレースホルダー 5">
            <a:extLst>
              <a:ext uri="{FF2B5EF4-FFF2-40B4-BE49-F238E27FC236}">
                <a16:creationId xmlns:a16="http://schemas.microsoft.com/office/drawing/2014/main" id="{EB279512-9CC7-4217-9685-35FCFD06C649}"/>
              </a:ext>
            </a:extLst>
          </p:cNvPr>
          <p:cNvSpPr>
            <a:spLocks noGrp="1"/>
          </p:cNvSpPr>
          <p:nvPr>
            <p:ph type="body" orient="vert" sz="quarter" idx="1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縦書きテキスト プレースホルダー 6">
            <a:extLst>
              <a:ext uri="{FF2B5EF4-FFF2-40B4-BE49-F238E27FC236}">
                <a16:creationId xmlns:a16="http://schemas.microsoft.com/office/drawing/2014/main" id="{0A0279D3-A8FF-4ED3-B112-FDD4E41C5457}"/>
              </a:ext>
            </a:extLst>
          </p:cNvPr>
          <p:cNvSpPr>
            <a:spLocks noGrp="1"/>
          </p:cNvSpPr>
          <p:nvPr>
            <p:ph type="body" orient="vert" sz="quarter" idx="1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縦書きコンテンツ プレースホルダー 7">
            <a:extLst>
              <a:ext uri="{FF2B5EF4-FFF2-40B4-BE49-F238E27FC236}">
                <a16:creationId xmlns:a16="http://schemas.microsoft.com/office/drawing/2014/main" id="{CD21FB44-6B7A-417B-B17C-337F3542A9DC}"/>
              </a:ext>
            </a:extLst>
          </p:cNvPr>
          <p:cNvSpPr>
            <a:spLocks noGrp="1"/>
          </p:cNvSpPr>
          <p:nvPr>
            <p:ph orient="vert" sz="quarter" idx="19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図プレースホルダー 8">
            <a:extLst>
              <a:ext uri="{FF2B5EF4-FFF2-40B4-BE49-F238E27FC236}">
                <a16:creationId xmlns:a16="http://schemas.microsoft.com/office/drawing/2014/main" id="{23394B96-BDB0-4961-9629-DECF8D37E5F3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0" name="図プレースホルダー 9">
            <a:extLst>
              <a:ext uri="{FF2B5EF4-FFF2-40B4-BE49-F238E27FC236}">
                <a16:creationId xmlns:a16="http://schemas.microsoft.com/office/drawing/2014/main" id="{FAB9DADC-BE33-441D-9220-CA072FB49A04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11" name="図プレースホルダー 10">
            <a:extLst>
              <a:ext uri="{FF2B5EF4-FFF2-40B4-BE49-F238E27FC236}">
                <a16:creationId xmlns:a16="http://schemas.microsoft.com/office/drawing/2014/main" id="{2BA4FF9B-7553-4001-B43B-08B9CD54F908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2" name="縦書きテキスト プレースホルダー 11">
            <a:extLst>
              <a:ext uri="{FF2B5EF4-FFF2-40B4-BE49-F238E27FC236}">
                <a16:creationId xmlns:a16="http://schemas.microsoft.com/office/drawing/2014/main" id="{83008E7B-AB02-4271-A2C9-3C84E8C1DE11}"/>
              </a:ext>
            </a:extLst>
          </p:cNvPr>
          <p:cNvSpPr>
            <a:spLocks noGrp="1"/>
          </p:cNvSpPr>
          <p:nvPr>
            <p:ph type="body" orient="vert" sz="quarter" idx="23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4571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2219</TotalTime>
  <Words>0</Words>
  <Application>Microsoft Office PowerPoint</Application>
  <PresentationFormat>ユーザー設定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八木 侑子</dc:creator>
  <cp:lastModifiedBy>八木 侑子</cp:lastModifiedBy>
  <cp:revision>44</cp:revision>
  <dcterms:created xsi:type="dcterms:W3CDTF">2019-11-28T02:31:10Z</dcterms:created>
  <dcterms:modified xsi:type="dcterms:W3CDTF">2019-12-25T03:58:31Z</dcterms:modified>
</cp:coreProperties>
</file>