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3"/>
  </p:handoutMasterIdLst>
  <p:sldIdLst>
    <p:sldId id="259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4" d="100"/>
          <a:sy n="74" d="100"/>
        </p:scale>
        <p:origin x="301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7" d="100"/>
          <a:sy n="87" d="100"/>
        </p:scale>
        <p:origin x="384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5C49B862-3ED3-42D8-B39D-7B78D35F6773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53ACCB0D-44E7-4E25-8D6E-AEEB26203EC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9DB44CA-0C43-46C3-9684-53B48B1A0CC7}" type="datetimeFigureOut">
              <a:rPr kumimoji="1" lang="ja-JP" altLang="en-US" smtClean="0"/>
              <a:t>2020/2/14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15CF2EA-46F0-4305-831A-5D5E6735550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036A90F-802D-4E72-85AB-BD6252AD4D17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2EFD08-2C2A-4228-8E59-B5F59D010E5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03326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ポートフォリ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C577246B-B370-42FD-8096-22DEF283B318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4790942" y="351022"/>
            <a:ext cx="1721980" cy="338554"/>
          </a:xfrm>
        </p:spPr>
        <p:txBody>
          <a:bodyPr>
            <a:noAutofit/>
          </a:bodyPr>
          <a:lstStyle>
            <a:lvl1pPr marL="0" indent="0" algn="r">
              <a:buNone/>
              <a:defRPr sz="1600">
                <a:latin typeface="+mn-ea"/>
                <a:ea typeface="+mn-ea"/>
              </a:defRPr>
            </a:lvl1pPr>
          </a:lstStyle>
          <a:p>
            <a:pPr lvl="0"/>
            <a:r>
              <a:rPr kumimoji="1" lang="ja-JP" altLang="en-US" dirty="0"/>
              <a:t>名前を入力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4B4477B-D497-4A72-AC9A-FA2246707664}"/>
              </a:ext>
            </a:extLst>
          </p:cNvPr>
          <p:cNvSpPr txBox="1"/>
          <p:nvPr userDrawn="1"/>
        </p:nvSpPr>
        <p:spPr>
          <a:xfrm>
            <a:off x="6383581" y="373940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+mn-ea"/>
                <a:ea typeface="+mn-ea"/>
              </a:rPr>
              <a:t>さん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8D471A5B-B4C2-40FA-A19A-63C62DB99501}"/>
              </a:ext>
            </a:extLst>
          </p:cNvPr>
          <p:cNvSpPr txBox="1"/>
          <p:nvPr userDrawn="1"/>
        </p:nvSpPr>
        <p:spPr>
          <a:xfrm>
            <a:off x="1945460" y="635221"/>
            <a:ext cx="49244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n-ea"/>
                <a:ea typeface="+mn-ea"/>
              </a:rPr>
              <a:t>年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59366F99-DA28-48B4-A8FE-3FA9D67E0331}"/>
              </a:ext>
            </a:extLst>
          </p:cNvPr>
          <p:cNvSpPr txBox="1"/>
          <p:nvPr userDrawn="1"/>
        </p:nvSpPr>
        <p:spPr>
          <a:xfrm>
            <a:off x="2884975" y="635221"/>
            <a:ext cx="49244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+mn-ea"/>
                <a:ea typeface="+mn-ea"/>
              </a:rPr>
              <a:t>月</a:t>
            </a:r>
          </a:p>
        </p:txBody>
      </p:sp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635FBB77-B0C2-4350-ABCB-F96A9158E827}"/>
              </a:ext>
            </a:extLst>
          </p:cNvPr>
          <p:cNvCxnSpPr>
            <a:cxnSpLocks/>
          </p:cNvCxnSpPr>
          <p:nvPr userDrawn="1"/>
        </p:nvCxnSpPr>
        <p:spPr>
          <a:xfrm>
            <a:off x="5137373" y="721217"/>
            <a:ext cx="1944710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テキスト プレースホルダー 16">
            <a:extLst>
              <a:ext uri="{FF2B5EF4-FFF2-40B4-BE49-F238E27FC236}">
                <a16:creationId xmlns:a16="http://schemas.microsoft.com/office/drawing/2014/main" id="{0AE8877D-308C-4901-9527-20B36B6012E6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683651" y="602264"/>
            <a:ext cx="1268740" cy="584775"/>
          </a:xfrm>
        </p:spPr>
        <p:txBody>
          <a:bodyPr>
            <a:normAutofit/>
          </a:bodyPr>
          <a:lstStyle>
            <a:lvl1pPr marL="0" indent="0" algn="r">
              <a:buNone/>
              <a:defRPr sz="3200">
                <a:latin typeface="+mn-ea"/>
                <a:ea typeface="+mn-ea"/>
              </a:defRPr>
            </a:lvl1pPr>
          </a:lstStyle>
          <a:p>
            <a:pPr lvl="0"/>
            <a:r>
              <a:rPr kumimoji="1" lang="ja-JP" altLang="en-US" dirty="0"/>
              <a:t>年</a:t>
            </a:r>
          </a:p>
        </p:txBody>
      </p:sp>
      <p:sp>
        <p:nvSpPr>
          <p:cNvPr id="18" name="テキスト プレースホルダー 16">
            <a:extLst>
              <a:ext uri="{FF2B5EF4-FFF2-40B4-BE49-F238E27FC236}">
                <a16:creationId xmlns:a16="http://schemas.microsoft.com/office/drawing/2014/main" id="{57086376-C0F0-4B52-B9B4-367547F6E5B0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2204239" y="602264"/>
            <a:ext cx="914400" cy="584775"/>
          </a:xfrm>
        </p:spPr>
        <p:txBody>
          <a:bodyPr>
            <a:normAutofit/>
          </a:bodyPr>
          <a:lstStyle>
            <a:lvl1pPr marL="0" indent="0" algn="ctr">
              <a:buNone/>
              <a:defRPr sz="3200">
                <a:latin typeface="+mn-ea"/>
                <a:ea typeface="+mn-ea"/>
              </a:defRPr>
            </a:lvl1pPr>
          </a:lstStyle>
          <a:p>
            <a:pPr lvl="0"/>
            <a:r>
              <a:rPr kumimoji="1" lang="ja-JP" altLang="en-US" dirty="0"/>
              <a:t>月</a:t>
            </a:r>
          </a:p>
        </p:txBody>
      </p:sp>
      <p:sp>
        <p:nvSpPr>
          <p:cNvPr id="20" name="図プレースホルダー 19">
            <a:extLst>
              <a:ext uri="{FF2B5EF4-FFF2-40B4-BE49-F238E27FC236}">
                <a16:creationId xmlns:a16="http://schemas.microsoft.com/office/drawing/2014/main" id="{59C983C7-C957-4229-BD51-25E38466A12E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003563" y="1790163"/>
            <a:ext cx="3078520" cy="2189408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kumimoji="1" lang="ja-JP" altLang="en-US" dirty="0"/>
              <a:t>アイコンをクリックして画像を挿入</a:t>
            </a:r>
          </a:p>
        </p:txBody>
      </p:sp>
      <p:sp>
        <p:nvSpPr>
          <p:cNvPr id="24" name="テキスト プレースホルダー 23">
            <a:extLst>
              <a:ext uri="{FF2B5EF4-FFF2-40B4-BE49-F238E27FC236}">
                <a16:creationId xmlns:a16="http://schemas.microsoft.com/office/drawing/2014/main" id="{7C071A94-66D3-4D37-A443-2EB6B838E851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558800" y="1700213"/>
            <a:ext cx="3079750" cy="2176462"/>
          </a:xfrm>
        </p:spPr>
        <p:txBody>
          <a:bodyPr>
            <a:normAutofit/>
          </a:bodyPr>
          <a:lstStyle>
            <a:lvl1pPr marL="0" indent="0" algn="just">
              <a:lnSpc>
                <a:spcPct val="250000"/>
              </a:lnSpc>
              <a:buNone/>
              <a:defRPr sz="1400"/>
            </a:lvl1pPr>
            <a:lvl2pPr marL="377967" indent="0">
              <a:buNone/>
              <a:defRPr/>
            </a:lvl2pPr>
            <a:lvl3pPr marL="755934" indent="0">
              <a:buNone/>
              <a:defRPr/>
            </a:lvl3pPr>
            <a:lvl4pPr marL="1133901" indent="0">
              <a:buNone/>
              <a:defRPr/>
            </a:lvl4pPr>
            <a:lvl5pPr marL="1511869" indent="0">
              <a:buNone/>
              <a:defRPr/>
            </a:lvl5pPr>
          </a:lstStyle>
          <a:p>
            <a:pPr lvl="0"/>
            <a:r>
              <a:rPr kumimoji="1" lang="ja-JP" altLang="en-US" dirty="0"/>
              <a:t>テキストを入力</a:t>
            </a:r>
          </a:p>
        </p:txBody>
      </p:sp>
      <p:cxnSp>
        <p:nvCxnSpPr>
          <p:cNvPr id="25" name="直線コネクタ 24">
            <a:extLst>
              <a:ext uri="{FF2B5EF4-FFF2-40B4-BE49-F238E27FC236}">
                <a16:creationId xmlns:a16="http://schemas.microsoft.com/office/drawing/2014/main" id="{8311C819-BA36-4973-8439-C12602CDC211}"/>
              </a:ext>
            </a:extLst>
          </p:cNvPr>
          <p:cNvCxnSpPr>
            <a:cxnSpLocks/>
          </p:cNvCxnSpPr>
          <p:nvPr userDrawn="1"/>
        </p:nvCxnSpPr>
        <p:spPr>
          <a:xfrm>
            <a:off x="633837" y="2305319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88F36460-446C-49C9-A090-584E3EC0D16D}"/>
              </a:ext>
            </a:extLst>
          </p:cNvPr>
          <p:cNvCxnSpPr>
            <a:cxnSpLocks/>
          </p:cNvCxnSpPr>
          <p:nvPr userDrawn="1"/>
        </p:nvCxnSpPr>
        <p:spPr>
          <a:xfrm>
            <a:off x="633837" y="3863664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線コネクタ 34">
            <a:extLst>
              <a:ext uri="{FF2B5EF4-FFF2-40B4-BE49-F238E27FC236}">
                <a16:creationId xmlns:a16="http://schemas.microsoft.com/office/drawing/2014/main" id="{272301B7-D0FD-47AA-82A8-5FEE124276C3}"/>
              </a:ext>
            </a:extLst>
          </p:cNvPr>
          <p:cNvCxnSpPr>
            <a:cxnSpLocks/>
          </p:cNvCxnSpPr>
          <p:nvPr userDrawn="1"/>
        </p:nvCxnSpPr>
        <p:spPr>
          <a:xfrm>
            <a:off x="633837" y="3344215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コネクタ 35">
            <a:extLst>
              <a:ext uri="{FF2B5EF4-FFF2-40B4-BE49-F238E27FC236}">
                <a16:creationId xmlns:a16="http://schemas.microsoft.com/office/drawing/2014/main" id="{E003BE8E-B0D4-42A5-86C8-7DC0495FE6CD}"/>
              </a:ext>
            </a:extLst>
          </p:cNvPr>
          <p:cNvCxnSpPr>
            <a:cxnSpLocks/>
          </p:cNvCxnSpPr>
          <p:nvPr userDrawn="1"/>
        </p:nvCxnSpPr>
        <p:spPr>
          <a:xfrm>
            <a:off x="633837" y="2824767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四角形: 角を丸くする 36">
            <a:extLst>
              <a:ext uri="{FF2B5EF4-FFF2-40B4-BE49-F238E27FC236}">
                <a16:creationId xmlns:a16="http://schemas.microsoft.com/office/drawing/2014/main" id="{F69F402A-F295-46AD-924C-A31858511A95}"/>
              </a:ext>
            </a:extLst>
          </p:cNvPr>
          <p:cNvSpPr/>
          <p:nvPr userDrawn="1"/>
        </p:nvSpPr>
        <p:spPr>
          <a:xfrm>
            <a:off x="529763" y="351022"/>
            <a:ext cx="3079750" cy="939705"/>
          </a:xfrm>
          <a:prstGeom prst="roundRect">
            <a:avLst/>
          </a:prstGeom>
          <a:noFill/>
          <a:ln w="3175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図プレースホルダー 19">
            <a:extLst>
              <a:ext uri="{FF2B5EF4-FFF2-40B4-BE49-F238E27FC236}">
                <a16:creationId xmlns:a16="http://schemas.microsoft.com/office/drawing/2014/main" id="{E2BE5147-F95A-4088-885A-61D72F8C5EBD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003563" y="7896896"/>
            <a:ext cx="3078520" cy="2189408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kumimoji="1" lang="ja-JP" altLang="en-US" dirty="0"/>
              <a:t>アイコンをクリックして画像を挿入</a:t>
            </a:r>
          </a:p>
        </p:txBody>
      </p:sp>
      <p:sp>
        <p:nvSpPr>
          <p:cNvPr id="39" name="テキスト プレースホルダー 23">
            <a:extLst>
              <a:ext uri="{FF2B5EF4-FFF2-40B4-BE49-F238E27FC236}">
                <a16:creationId xmlns:a16="http://schemas.microsoft.com/office/drawing/2014/main" id="{823B5D3C-EA58-4933-826A-BC7A4474593D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558800" y="7806946"/>
            <a:ext cx="3079750" cy="2176462"/>
          </a:xfrm>
        </p:spPr>
        <p:txBody>
          <a:bodyPr>
            <a:normAutofit/>
          </a:bodyPr>
          <a:lstStyle>
            <a:lvl1pPr marL="0" indent="0" algn="just">
              <a:lnSpc>
                <a:spcPct val="250000"/>
              </a:lnSpc>
              <a:buNone/>
              <a:defRPr sz="1400"/>
            </a:lvl1pPr>
            <a:lvl2pPr marL="377967" indent="0">
              <a:buNone/>
              <a:defRPr/>
            </a:lvl2pPr>
            <a:lvl3pPr marL="755934" indent="0">
              <a:buNone/>
              <a:defRPr/>
            </a:lvl3pPr>
            <a:lvl4pPr marL="1133901" indent="0">
              <a:buNone/>
              <a:defRPr/>
            </a:lvl4pPr>
            <a:lvl5pPr marL="1511869" indent="0">
              <a:buNone/>
              <a:defRPr/>
            </a:lvl5pPr>
          </a:lstStyle>
          <a:p>
            <a:pPr lvl="0"/>
            <a:r>
              <a:rPr kumimoji="1" lang="ja-JP" altLang="en-US" dirty="0"/>
              <a:t>テキストを入力</a:t>
            </a:r>
          </a:p>
        </p:txBody>
      </p:sp>
      <p:cxnSp>
        <p:nvCxnSpPr>
          <p:cNvPr id="40" name="直線コネクタ 39">
            <a:extLst>
              <a:ext uri="{FF2B5EF4-FFF2-40B4-BE49-F238E27FC236}">
                <a16:creationId xmlns:a16="http://schemas.microsoft.com/office/drawing/2014/main" id="{CFAB5CC7-8D33-4E29-9036-504E3E0861A2}"/>
              </a:ext>
            </a:extLst>
          </p:cNvPr>
          <p:cNvCxnSpPr>
            <a:cxnSpLocks/>
          </p:cNvCxnSpPr>
          <p:nvPr userDrawn="1"/>
        </p:nvCxnSpPr>
        <p:spPr>
          <a:xfrm>
            <a:off x="633837" y="8412052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線コネクタ 40">
            <a:extLst>
              <a:ext uri="{FF2B5EF4-FFF2-40B4-BE49-F238E27FC236}">
                <a16:creationId xmlns:a16="http://schemas.microsoft.com/office/drawing/2014/main" id="{CF7BC8D6-7CD8-4ED5-BBAF-2721F7B65251}"/>
              </a:ext>
            </a:extLst>
          </p:cNvPr>
          <p:cNvCxnSpPr>
            <a:cxnSpLocks/>
          </p:cNvCxnSpPr>
          <p:nvPr userDrawn="1"/>
        </p:nvCxnSpPr>
        <p:spPr>
          <a:xfrm>
            <a:off x="633837" y="9970397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線コネクタ 41">
            <a:extLst>
              <a:ext uri="{FF2B5EF4-FFF2-40B4-BE49-F238E27FC236}">
                <a16:creationId xmlns:a16="http://schemas.microsoft.com/office/drawing/2014/main" id="{C069EFC1-A060-4580-B8B3-C23055EF22B6}"/>
              </a:ext>
            </a:extLst>
          </p:cNvPr>
          <p:cNvCxnSpPr>
            <a:cxnSpLocks/>
          </p:cNvCxnSpPr>
          <p:nvPr userDrawn="1"/>
        </p:nvCxnSpPr>
        <p:spPr>
          <a:xfrm>
            <a:off x="633837" y="9450948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線コネクタ 42">
            <a:extLst>
              <a:ext uri="{FF2B5EF4-FFF2-40B4-BE49-F238E27FC236}">
                <a16:creationId xmlns:a16="http://schemas.microsoft.com/office/drawing/2014/main" id="{723742A8-F5B7-4370-A03E-5C390084F1AF}"/>
              </a:ext>
            </a:extLst>
          </p:cNvPr>
          <p:cNvCxnSpPr>
            <a:cxnSpLocks/>
          </p:cNvCxnSpPr>
          <p:nvPr userDrawn="1"/>
        </p:nvCxnSpPr>
        <p:spPr>
          <a:xfrm>
            <a:off x="633837" y="8931500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図プレースホルダー 19">
            <a:extLst>
              <a:ext uri="{FF2B5EF4-FFF2-40B4-BE49-F238E27FC236}">
                <a16:creationId xmlns:a16="http://schemas.microsoft.com/office/drawing/2014/main" id="{25E3E7DB-873D-4692-8846-9C423EDD524F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580323" y="4791009"/>
            <a:ext cx="3078520" cy="2189408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kumimoji="1" lang="ja-JP" altLang="en-US" dirty="0"/>
              <a:t>アイコンをクリックして画像を挿入</a:t>
            </a:r>
          </a:p>
        </p:txBody>
      </p:sp>
      <p:sp>
        <p:nvSpPr>
          <p:cNvPr id="45" name="テキスト プレースホルダー 23">
            <a:extLst>
              <a:ext uri="{FF2B5EF4-FFF2-40B4-BE49-F238E27FC236}">
                <a16:creationId xmlns:a16="http://schemas.microsoft.com/office/drawing/2014/main" id="{33C043A7-4B76-4985-B596-31189CCBD0E0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4064394" y="4701059"/>
            <a:ext cx="3079750" cy="2176462"/>
          </a:xfrm>
        </p:spPr>
        <p:txBody>
          <a:bodyPr>
            <a:normAutofit/>
          </a:bodyPr>
          <a:lstStyle>
            <a:lvl1pPr marL="0" indent="0" algn="just">
              <a:lnSpc>
                <a:spcPct val="250000"/>
              </a:lnSpc>
              <a:buNone/>
              <a:defRPr sz="1400"/>
            </a:lvl1pPr>
            <a:lvl2pPr marL="377967" indent="0">
              <a:buNone/>
              <a:defRPr/>
            </a:lvl2pPr>
            <a:lvl3pPr marL="755934" indent="0">
              <a:buNone/>
              <a:defRPr/>
            </a:lvl3pPr>
            <a:lvl4pPr marL="1133901" indent="0">
              <a:buNone/>
              <a:defRPr/>
            </a:lvl4pPr>
            <a:lvl5pPr marL="1511869" indent="0">
              <a:buNone/>
              <a:defRPr/>
            </a:lvl5pPr>
          </a:lstStyle>
          <a:p>
            <a:pPr lvl="0"/>
            <a:r>
              <a:rPr kumimoji="1" lang="ja-JP" altLang="en-US" dirty="0"/>
              <a:t>テキストを入力</a:t>
            </a:r>
          </a:p>
        </p:txBody>
      </p:sp>
      <p:cxnSp>
        <p:nvCxnSpPr>
          <p:cNvPr id="46" name="直線コネクタ 45">
            <a:extLst>
              <a:ext uri="{FF2B5EF4-FFF2-40B4-BE49-F238E27FC236}">
                <a16:creationId xmlns:a16="http://schemas.microsoft.com/office/drawing/2014/main" id="{448CC32C-9DBB-46BB-A6DE-94A2700FB7B0}"/>
              </a:ext>
            </a:extLst>
          </p:cNvPr>
          <p:cNvCxnSpPr>
            <a:cxnSpLocks/>
          </p:cNvCxnSpPr>
          <p:nvPr userDrawn="1"/>
        </p:nvCxnSpPr>
        <p:spPr>
          <a:xfrm>
            <a:off x="4139431" y="5306165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5028FFE0-8A1C-43B6-8BF0-AE5554108B27}"/>
              </a:ext>
            </a:extLst>
          </p:cNvPr>
          <p:cNvCxnSpPr>
            <a:cxnSpLocks/>
          </p:cNvCxnSpPr>
          <p:nvPr userDrawn="1"/>
        </p:nvCxnSpPr>
        <p:spPr>
          <a:xfrm>
            <a:off x="4139431" y="6864510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線コネクタ 47">
            <a:extLst>
              <a:ext uri="{FF2B5EF4-FFF2-40B4-BE49-F238E27FC236}">
                <a16:creationId xmlns:a16="http://schemas.microsoft.com/office/drawing/2014/main" id="{D4D5116F-6067-4EA2-90CC-634FF3FB4236}"/>
              </a:ext>
            </a:extLst>
          </p:cNvPr>
          <p:cNvCxnSpPr>
            <a:cxnSpLocks/>
          </p:cNvCxnSpPr>
          <p:nvPr userDrawn="1"/>
        </p:nvCxnSpPr>
        <p:spPr>
          <a:xfrm>
            <a:off x="4139431" y="6345061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線コネクタ 48">
            <a:extLst>
              <a:ext uri="{FF2B5EF4-FFF2-40B4-BE49-F238E27FC236}">
                <a16:creationId xmlns:a16="http://schemas.microsoft.com/office/drawing/2014/main" id="{F398113B-4CE9-4684-AA98-5C534C684E5C}"/>
              </a:ext>
            </a:extLst>
          </p:cNvPr>
          <p:cNvCxnSpPr>
            <a:cxnSpLocks/>
          </p:cNvCxnSpPr>
          <p:nvPr userDrawn="1"/>
        </p:nvCxnSpPr>
        <p:spPr>
          <a:xfrm>
            <a:off x="4139431" y="5825613"/>
            <a:ext cx="3004058" cy="0"/>
          </a:xfrm>
          <a:prstGeom prst="line">
            <a:avLst/>
          </a:prstGeom>
          <a:ln w="31750">
            <a:solidFill>
              <a:srgbClr val="92D05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FBF2BD08-A972-4543-827A-C0E88E479FBC}"/>
              </a:ext>
            </a:extLst>
          </p:cNvPr>
          <p:cNvSpPr/>
          <p:nvPr userDrawn="1"/>
        </p:nvSpPr>
        <p:spPr>
          <a:xfrm>
            <a:off x="147994" y="132595"/>
            <a:ext cx="7263685" cy="10426622"/>
          </a:xfrm>
          <a:prstGeom prst="roundRect">
            <a:avLst>
              <a:gd name="adj" fmla="val 1951"/>
            </a:avLst>
          </a:prstGeom>
          <a:noFill/>
          <a:ln w="3175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68547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E45004-001A-4C95-B335-B9E2689A6D4C}" type="datetimeFigureOut">
              <a:rPr kumimoji="1" lang="ja-JP" altLang="en-US" smtClean="0"/>
              <a:t>2020/2/14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AF7FD6-9344-4C12-BCEC-9FEB94F458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53120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B378AB2C-F6CF-4345-A3E1-05BB3F0B7A0F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B1742DF-8D13-415F-A7FB-DC98135457DA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0F8B912-29AA-43E9-BB05-D7B62FC135D8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768AF77A-C0E9-4EE7-9363-401EFD4AE5BC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233F03AE-4459-4554-B6E4-0B01BA2F93E1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64E22443-A3B2-4CD6-A4E4-0503BD2F6799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9" name="図プレースホルダー 8">
            <a:extLst>
              <a:ext uri="{FF2B5EF4-FFF2-40B4-BE49-F238E27FC236}">
                <a16:creationId xmlns:a16="http://schemas.microsoft.com/office/drawing/2014/main" id="{AE2E6AF5-0D8C-4FCF-B03B-E7BAB3B10D2E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13" name="図プレースホルダー 12">
            <a:extLst>
              <a:ext uri="{FF2B5EF4-FFF2-40B4-BE49-F238E27FC236}">
                <a16:creationId xmlns:a16="http://schemas.microsoft.com/office/drawing/2014/main" id="{4D5DC480-3F94-4354-B770-08265655E19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7" name="図プレースホルダー 16">
            <a:extLst>
              <a:ext uri="{FF2B5EF4-FFF2-40B4-BE49-F238E27FC236}">
                <a16:creationId xmlns:a16="http://schemas.microsoft.com/office/drawing/2014/main" id="{EBABEBA6-21EB-4826-9FE0-76F5B9E9687B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271016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276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八木 侑子</dc:creator>
  <cp:lastModifiedBy>八木 侑子</cp:lastModifiedBy>
  <cp:revision>16</cp:revision>
  <dcterms:created xsi:type="dcterms:W3CDTF">2020-02-04T00:57:36Z</dcterms:created>
  <dcterms:modified xsi:type="dcterms:W3CDTF">2020-02-14T09:28:11Z</dcterms:modified>
</cp:coreProperties>
</file>

<file path=docProps/thumbnail.jpeg>
</file>