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6" r:id="rId3"/>
    <p:sldId id="257" r:id="rId4"/>
  </p:sldIdLst>
  <p:sldSz cx="15119350" cy="10691813"/>
  <p:notesSz cx="10018713" cy="14447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DC7E"/>
    <a:srgbClr val="C1EFFF"/>
    <a:srgbClr val="00B0F0"/>
    <a:srgbClr val="E9CD45"/>
    <a:srgbClr val="F8F6C3"/>
    <a:srgbClr val="FFCDCD"/>
    <a:srgbClr val="33CAFF"/>
    <a:srgbClr val="FF6565"/>
    <a:srgbClr val="FFFFFF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4" autoAdjust="0"/>
    <p:restoredTop sz="93834" autoAdjust="0"/>
  </p:normalViewPr>
  <p:slideViewPr>
    <p:cSldViewPr snapToGrid="0">
      <p:cViewPr varScale="1">
        <p:scale>
          <a:sx n="68" d="100"/>
          <a:sy n="68" d="100"/>
        </p:scale>
        <p:origin x="15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BDF9-CBBD-4025-B2AC-10F5DFDDDBF3}" type="datetimeFigureOut">
              <a:rPr kumimoji="1" lang="ja-JP" altLang="en-US" smtClean="0"/>
              <a:t>2020/8/5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612A-A0EF-490A-8F2F-B22CB33ADC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0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BDF9-CBBD-4025-B2AC-10F5DFDDDBF3}" type="datetimeFigureOut">
              <a:rPr kumimoji="1" lang="ja-JP" altLang="en-US" smtClean="0"/>
              <a:t>2020/8/5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612A-A0EF-490A-8F2F-B22CB33ADC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21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BDF9-CBBD-4025-B2AC-10F5DFDDDBF3}" type="datetimeFigureOut">
              <a:rPr kumimoji="1" lang="ja-JP" altLang="en-US" smtClean="0"/>
              <a:t>2020/8/5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612A-A0EF-490A-8F2F-B22CB33ADC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410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BDF9-CBBD-4025-B2AC-10F5DFDDDBF3}" type="datetimeFigureOut">
              <a:rPr kumimoji="1" lang="ja-JP" altLang="en-US" smtClean="0"/>
              <a:t>2020/8/5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612A-A0EF-490A-8F2F-B22CB33ADC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994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BDF9-CBBD-4025-B2AC-10F5DFDDDBF3}" type="datetimeFigureOut">
              <a:rPr kumimoji="1" lang="ja-JP" altLang="en-US" smtClean="0"/>
              <a:t>2020/8/5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612A-A0EF-490A-8F2F-B22CB33ADC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640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BDF9-CBBD-4025-B2AC-10F5DFDDDBF3}" type="datetimeFigureOut">
              <a:rPr kumimoji="1" lang="ja-JP" altLang="en-US" smtClean="0"/>
              <a:t>2020/8/5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612A-A0EF-490A-8F2F-B22CB33ADC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785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BDF9-CBBD-4025-B2AC-10F5DFDDDBF3}" type="datetimeFigureOut">
              <a:rPr kumimoji="1" lang="ja-JP" altLang="en-US" smtClean="0"/>
              <a:t>2020/8/5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612A-A0EF-490A-8F2F-B22CB33ADC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278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BDF9-CBBD-4025-B2AC-10F5DFDDDBF3}" type="datetimeFigureOut">
              <a:rPr kumimoji="1" lang="ja-JP" altLang="en-US" smtClean="0"/>
              <a:t>2020/8/5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612A-A0EF-490A-8F2F-B22CB33ADC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692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BDF9-CBBD-4025-B2AC-10F5DFDDDBF3}" type="datetimeFigureOut">
              <a:rPr kumimoji="1" lang="ja-JP" altLang="en-US" smtClean="0"/>
              <a:t>2020/8/5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612A-A0EF-490A-8F2F-B22CB33ADC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498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BDF9-CBBD-4025-B2AC-10F5DFDDDBF3}" type="datetimeFigureOut">
              <a:rPr kumimoji="1" lang="ja-JP" altLang="en-US" smtClean="0"/>
              <a:t>2020/8/5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612A-A0EF-490A-8F2F-B22CB33ADC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627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BDF9-CBBD-4025-B2AC-10F5DFDDDBF3}" type="datetimeFigureOut">
              <a:rPr kumimoji="1" lang="ja-JP" altLang="en-US" smtClean="0"/>
              <a:t>2020/8/5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612A-A0EF-490A-8F2F-B22CB33ADC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089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7BDF9-CBBD-4025-B2AC-10F5DFDDDBF3}" type="datetimeFigureOut">
              <a:rPr kumimoji="1" lang="ja-JP" altLang="en-US" smtClean="0"/>
              <a:t>2020/8/5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1612A-A0EF-490A-8F2F-B22CB33ADC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725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E54ED876-8C93-4ABE-9CFA-B3AF11CF23EC}"/>
              </a:ext>
            </a:extLst>
          </p:cNvPr>
          <p:cNvSpPr txBox="1"/>
          <p:nvPr/>
        </p:nvSpPr>
        <p:spPr>
          <a:xfrm>
            <a:off x="388700" y="1530121"/>
            <a:ext cx="5796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オリジナルうちわをつくりましょう</a:t>
            </a:r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8240ADC-D2F0-4507-B014-ABD85EEF667C}"/>
              </a:ext>
            </a:extLst>
          </p:cNvPr>
          <p:cNvSpPr txBox="1"/>
          <p:nvPr/>
        </p:nvSpPr>
        <p:spPr>
          <a:xfrm>
            <a:off x="0" y="-841676"/>
            <a:ext cx="75200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■動画＆製作あそび案内見本</a:t>
            </a:r>
          </a:p>
        </p:txBody>
      </p: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F408EC55-04BD-4A36-8672-B3225771D972}"/>
              </a:ext>
            </a:extLst>
          </p:cNvPr>
          <p:cNvCxnSpPr>
            <a:cxnSpLocks/>
          </p:cNvCxnSpPr>
          <p:nvPr/>
        </p:nvCxnSpPr>
        <p:spPr>
          <a:xfrm>
            <a:off x="7738127" y="2597947"/>
            <a:ext cx="0" cy="7795733"/>
          </a:xfrm>
          <a:prstGeom prst="line">
            <a:avLst/>
          </a:prstGeom>
          <a:ln w="12700">
            <a:solidFill>
              <a:schemeClr val="bg2">
                <a:lumMod val="9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星: 5 pt 49">
            <a:extLst>
              <a:ext uri="{FF2B5EF4-FFF2-40B4-BE49-F238E27FC236}">
                <a16:creationId xmlns:a16="http://schemas.microsoft.com/office/drawing/2014/main" id="{8B4B164A-A529-435E-832A-7DBA9F09B091}"/>
              </a:ext>
            </a:extLst>
          </p:cNvPr>
          <p:cNvSpPr/>
          <p:nvPr/>
        </p:nvSpPr>
        <p:spPr>
          <a:xfrm>
            <a:off x="512696" y="2623935"/>
            <a:ext cx="299092" cy="299092"/>
          </a:xfrm>
          <a:prstGeom prst="star5">
            <a:avLst>
              <a:gd name="adj" fmla="val 31854"/>
              <a:gd name="hf" fmla="val 105146"/>
              <a:gd name="vf" fmla="val 110557"/>
            </a:avLst>
          </a:prstGeom>
          <a:solidFill>
            <a:srgbClr val="FFBEAF"/>
          </a:solidFill>
          <a:ln>
            <a:solidFill>
              <a:srgbClr val="FFBE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CBF0EAA-851C-41BD-B014-6F5BD0C1DF79}"/>
              </a:ext>
            </a:extLst>
          </p:cNvPr>
          <p:cNvSpPr txBox="1"/>
          <p:nvPr/>
        </p:nvSpPr>
        <p:spPr>
          <a:xfrm>
            <a:off x="910633" y="2623935"/>
            <a:ext cx="6283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うちわ型紙①（既製品のうちわをリメイクする場合）</a:t>
            </a:r>
          </a:p>
        </p:txBody>
      </p:sp>
      <p:sp>
        <p:nvSpPr>
          <p:cNvPr id="52" name="星: 5 pt 51">
            <a:extLst>
              <a:ext uri="{FF2B5EF4-FFF2-40B4-BE49-F238E27FC236}">
                <a16:creationId xmlns:a16="http://schemas.microsoft.com/office/drawing/2014/main" id="{E477001D-0FE2-435E-A04E-A18E7E77A241}"/>
              </a:ext>
            </a:extLst>
          </p:cNvPr>
          <p:cNvSpPr/>
          <p:nvPr/>
        </p:nvSpPr>
        <p:spPr>
          <a:xfrm>
            <a:off x="8121432" y="2646290"/>
            <a:ext cx="299092" cy="299092"/>
          </a:xfrm>
          <a:prstGeom prst="star5">
            <a:avLst>
              <a:gd name="adj" fmla="val 31854"/>
              <a:gd name="hf" fmla="val 105146"/>
              <a:gd name="vf" fmla="val 110557"/>
            </a:avLst>
          </a:prstGeom>
          <a:solidFill>
            <a:srgbClr val="FFBEAF"/>
          </a:solidFill>
          <a:ln>
            <a:solidFill>
              <a:srgbClr val="FFBE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60E9D0C9-16AE-4EFF-963F-A70C802BB2E1}"/>
              </a:ext>
            </a:extLst>
          </p:cNvPr>
          <p:cNvSpPr txBox="1"/>
          <p:nvPr/>
        </p:nvSpPr>
        <p:spPr>
          <a:xfrm>
            <a:off x="8519369" y="2646290"/>
            <a:ext cx="6023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うちわ型紙②（手元にうちわがない場合）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A08F54F-7411-4FA0-9412-3A096D43D0D2}"/>
              </a:ext>
            </a:extLst>
          </p:cNvPr>
          <p:cNvSpPr txBox="1"/>
          <p:nvPr/>
        </p:nvSpPr>
        <p:spPr>
          <a:xfrm>
            <a:off x="650901" y="3869316"/>
            <a:ext cx="285011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・うちわ型紙①</a:t>
            </a:r>
            <a:endParaRPr kumimoji="1" lang="en-US" altLang="ja-JP" sz="14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・ペン・クレヨン</a:t>
            </a:r>
            <a:endParaRPr kumimoji="1" lang="en-US" altLang="ja-JP" sz="14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・のり</a:t>
            </a:r>
            <a:endParaRPr kumimoji="1" lang="en-US" altLang="ja-JP" sz="14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・はさみ</a:t>
            </a:r>
            <a:endParaRPr kumimoji="1" lang="en-US" altLang="ja-JP" sz="14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・うちわ</a:t>
            </a:r>
            <a:endParaRPr kumimoji="1" lang="en-US" altLang="ja-JP" sz="14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017DACDA-B407-4F11-ADD9-8ADADBBA20E7}"/>
              </a:ext>
            </a:extLst>
          </p:cNvPr>
          <p:cNvSpPr txBox="1"/>
          <p:nvPr/>
        </p:nvSpPr>
        <p:spPr>
          <a:xfrm>
            <a:off x="1273101" y="343135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＜使うもの＞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55E3FE2-13DD-4425-93BD-C22A3382502A}"/>
              </a:ext>
            </a:extLst>
          </p:cNvPr>
          <p:cNvSpPr txBox="1"/>
          <p:nvPr/>
        </p:nvSpPr>
        <p:spPr>
          <a:xfrm>
            <a:off x="3771765" y="3241824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１．点線　　　　　にそって、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はさみで切り取りましょう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6E92431-E601-4E85-917D-54CB68A60838}"/>
              </a:ext>
            </a:extLst>
          </p:cNvPr>
          <p:cNvSpPr txBox="1"/>
          <p:nvPr/>
        </p:nvSpPr>
        <p:spPr>
          <a:xfrm>
            <a:off x="135910" y="902195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「うちわ」のつくり方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0B4C625A-BCE0-4334-B5F7-219945A26717}"/>
              </a:ext>
            </a:extLst>
          </p:cNvPr>
          <p:cNvSpPr txBox="1"/>
          <p:nvPr/>
        </p:nvSpPr>
        <p:spPr>
          <a:xfrm>
            <a:off x="3884442" y="6142090"/>
            <a:ext cx="36728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３．裏面にのりを塗って、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型紙をうちわに貼りつけましょう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E69C613-36F8-4E04-84BF-1FB7B56FBE21}"/>
              </a:ext>
            </a:extLst>
          </p:cNvPr>
          <p:cNvSpPr txBox="1"/>
          <p:nvPr/>
        </p:nvSpPr>
        <p:spPr>
          <a:xfrm>
            <a:off x="509422" y="6151842"/>
            <a:ext cx="30572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２．切り取ったうちわ型紙①に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お絵描きや飾りつけを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しましょう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B3BF02B7-CF47-4A9C-8201-CDCF82AC1D5D}"/>
              </a:ext>
            </a:extLst>
          </p:cNvPr>
          <p:cNvSpPr txBox="1"/>
          <p:nvPr/>
        </p:nvSpPr>
        <p:spPr>
          <a:xfrm>
            <a:off x="8247165" y="3808480"/>
            <a:ext cx="285011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・うちわ型紙②</a:t>
            </a:r>
            <a:endParaRPr kumimoji="1" lang="en-US" altLang="ja-JP" sz="14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・ペン・クレヨン</a:t>
            </a:r>
            <a:endParaRPr kumimoji="1" lang="en-US" altLang="ja-JP" sz="14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・のり</a:t>
            </a:r>
            <a:endParaRPr kumimoji="1" lang="en-US" altLang="ja-JP" sz="14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・はさみ</a:t>
            </a:r>
            <a:endParaRPr kumimoji="1" lang="en-US" altLang="ja-JP" sz="14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・うちわ</a:t>
            </a:r>
            <a:endParaRPr kumimoji="1" lang="en-US" altLang="ja-JP" sz="14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D00E9C27-AC20-46AA-8AE7-DC0E663EE093}"/>
              </a:ext>
            </a:extLst>
          </p:cNvPr>
          <p:cNvSpPr txBox="1"/>
          <p:nvPr/>
        </p:nvSpPr>
        <p:spPr>
          <a:xfrm>
            <a:off x="8863119" y="332635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＜使うもの＞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6F73F463-F558-49AD-945D-A6E9B69EE3AC}"/>
              </a:ext>
            </a:extLst>
          </p:cNvPr>
          <p:cNvCxnSpPr/>
          <p:nvPr/>
        </p:nvCxnSpPr>
        <p:spPr>
          <a:xfrm>
            <a:off x="95609" y="251363"/>
            <a:ext cx="15084844" cy="0"/>
          </a:xfrm>
          <a:prstGeom prst="line">
            <a:avLst/>
          </a:prstGeom>
          <a:ln w="76200">
            <a:solidFill>
              <a:srgbClr val="C1EFF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四角形: 角を丸くする 81">
            <a:extLst>
              <a:ext uri="{FF2B5EF4-FFF2-40B4-BE49-F238E27FC236}">
                <a16:creationId xmlns:a16="http://schemas.microsoft.com/office/drawing/2014/main" id="{36E7735E-4108-4E82-89AE-21F235B7D042}"/>
              </a:ext>
            </a:extLst>
          </p:cNvPr>
          <p:cNvSpPr/>
          <p:nvPr/>
        </p:nvSpPr>
        <p:spPr>
          <a:xfrm>
            <a:off x="512696" y="3193322"/>
            <a:ext cx="2937775" cy="241835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5" name="四角形: 角を丸くする 84">
            <a:extLst>
              <a:ext uri="{FF2B5EF4-FFF2-40B4-BE49-F238E27FC236}">
                <a16:creationId xmlns:a16="http://schemas.microsoft.com/office/drawing/2014/main" id="{FD7C768E-9267-4A98-880B-F5CD841BB3F5}"/>
              </a:ext>
            </a:extLst>
          </p:cNvPr>
          <p:cNvSpPr/>
          <p:nvPr/>
        </p:nvSpPr>
        <p:spPr>
          <a:xfrm>
            <a:off x="8120657" y="3193322"/>
            <a:ext cx="2937775" cy="241835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6F1DD0F5-D6D8-4BFB-B3F0-4A0B696B9B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263" y="7306387"/>
            <a:ext cx="1474518" cy="1667688"/>
          </a:xfrm>
          <a:prstGeom prst="rect">
            <a:avLst/>
          </a:prstGeom>
        </p:spPr>
      </p:pic>
      <p:pic>
        <p:nvPicPr>
          <p:cNvPr id="98" name="図 97">
            <a:extLst>
              <a:ext uri="{FF2B5EF4-FFF2-40B4-BE49-F238E27FC236}">
                <a16:creationId xmlns:a16="http://schemas.microsoft.com/office/drawing/2014/main" id="{7C04CABB-2324-443B-93EC-9670239AFA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3356">
            <a:off x="6301332" y="7600183"/>
            <a:ext cx="518277" cy="7149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B2C83BBA-1E5E-4353-84FC-2E204B14541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204" y="3295831"/>
            <a:ext cx="658800" cy="172843"/>
          </a:xfrm>
          <a:prstGeom prst="rect">
            <a:avLst/>
          </a:prstGeom>
        </p:spPr>
      </p:pic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C40E9192-FD52-4D25-ACF6-A6ECCCF4C776}"/>
              </a:ext>
            </a:extLst>
          </p:cNvPr>
          <p:cNvSpPr txBox="1"/>
          <p:nvPr/>
        </p:nvSpPr>
        <p:spPr>
          <a:xfrm>
            <a:off x="11385569" y="3241824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１．点線　　　　　にそって、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はさみで切り取りましょう</a:t>
            </a:r>
          </a:p>
        </p:txBody>
      </p:sp>
      <p:pic>
        <p:nvPicPr>
          <p:cNvPr id="126" name="図 125">
            <a:extLst>
              <a:ext uri="{FF2B5EF4-FFF2-40B4-BE49-F238E27FC236}">
                <a16:creationId xmlns:a16="http://schemas.microsoft.com/office/drawing/2014/main" id="{F3443A4F-E8EB-4748-96CA-4E8CFB1DF72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2342" y="3278899"/>
            <a:ext cx="658800" cy="172843"/>
          </a:xfrm>
          <a:prstGeom prst="rect">
            <a:avLst/>
          </a:prstGeom>
        </p:spPr>
      </p:pic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C7DB2D09-286D-4806-9D9C-5B9F3A1C7A31}"/>
              </a:ext>
            </a:extLst>
          </p:cNvPr>
          <p:cNvSpPr txBox="1"/>
          <p:nvPr/>
        </p:nvSpPr>
        <p:spPr>
          <a:xfrm>
            <a:off x="11385569" y="6142090"/>
            <a:ext cx="35958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３．裏面にのりを塗って、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枚の型紙を貼り合わせましょう</a:t>
            </a:r>
          </a:p>
        </p:txBody>
      </p:sp>
      <p:pic>
        <p:nvPicPr>
          <p:cNvPr id="72" name="図 71">
            <a:extLst>
              <a:ext uri="{FF2B5EF4-FFF2-40B4-BE49-F238E27FC236}">
                <a16:creationId xmlns:a16="http://schemas.microsoft.com/office/drawing/2014/main" id="{9FD9301A-0DAA-4C12-9660-A8B6C42A1D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41476" y="4023273"/>
            <a:ext cx="2552254" cy="1573994"/>
          </a:xfrm>
          <a:prstGeom prst="rect">
            <a:avLst/>
          </a:prstGeom>
        </p:spPr>
      </p:pic>
      <p:pic>
        <p:nvPicPr>
          <p:cNvPr id="76" name="図 75">
            <a:extLst>
              <a:ext uri="{FF2B5EF4-FFF2-40B4-BE49-F238E27FC236}">
                <a16:creationId xmlns:a16="http://schemas.microsoft.com/office/drawing/2014/main" id="{F5583A81-D367-4E59-ADFB-D8AF215451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767331" y="3989415"/>
            <a:ext cx="2616010" cy="1613429"/>
          </a:xfrm>
          <a:prstGeom prst="rect">
            <a:avLst/>
          </a:prstGeom>
        </p:spPr>
      </p:pic>
      <p:pic>
        <p:nvPicPr>
          <p:cNvPr id="136" name="図 135">
            <a:extLst>
              <a:ext uri="{FF2B5EF4-FFF2-40B4-BE49-F238E27FC236}">
                <a16:creationId xmlns:a16="http://schemas.microsoft.com/office/drawing/2014/main" id="{1264914C-B177-4857-B3CA-4E161A982D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02465">
            <a:off x="2054064" y="4142889"/>
            <a:ext cx="1468561" cy="1667688"/>
          </a:xfrm>
          <a:prstGeom prst="rect">
            <a:avLst/>
          </a:prstGeom>
        </p:spPr>
      </p:pic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51351E07-2331-484F-97FA-A336F1767A32}"/>
              </a:ext>
            </a:extLst>
          </p:cNvPr>
          <p:cNvSpPr txBox="1"/>
          <p:nvPr/>
        </p:nvSpPr>
        <p:spPr>
          <a:xfrm>
            <a:off x="640134" y="9835849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うちわの上になる方向を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大人の方が教えてあげてください</a:t>
            </a:r>
          </a:p>
        </p:txBody>
      </p:sp>
      <p:pic>
        <p:nvPicPr>
          <p:cNvPr id="144" name="図 143">
            <a:extLst>
              <a:ext uri="{FF2B5EF4-FFF2-40B4-BE49-F238E27FC236}">
                <a16:creationId xmlns:a16="http://schemas.microsoft.com/office/drawing/2014/main" id="{B8FD0CE2-B709-46A8-8CE7-63408812FBB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8105">
            <a:off x="13494417" y="6712923"/>
            <a:ext cx="518277" cy="7149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6" name="グラフィックス 100">
            <a:extLst>
              <a:ext uri="{FF2B5EF4-FFF2-40B4-BE49-F238E27FC236}">
                <a16:creationId xmlns:a16="http://schemas.microsoft.com/office/drawing/2014/main" id="{BF571931-3262-43A2-A08C-A7031BA4BB67}"/>
              </a:ext>
            </a:extLst>
          </p:cNvPr>
          <p:cNvSpPr/>
          <p:nvPr/>
        </p:nvSpPr>
        <p:spPr>
          <a:xfrm rot="1800000">
            <a:off x="12821041" y="7204949"/>
            <a:ext cx="508588" cy="500919"/>
          </a:xfrm>
          <a:custGeom>
            <a:avLst/>
            <a:gdLst>
              <a:gd name="connsiteX0" fmla="*/ 1004465 w 1021181"/>
              <a:gd name="connsiteY0" fmla="*/ 197111 h 1005783"/>
              <a:gd name="connsiteX1" fmla="*/ 803488 w 1021181"/>
              <a:gd name="connsiteY1" fmla="*/ 13469 h 1005783"/>
              <a:gd name="connsiteX2" fmla="*/ 730812 w 1021181"/>
              <a:gd name="connsiteY2" fmla="*/ 16708 h 1005783"/>
              <a:gd name="connsiteX3" fmla="*/ 734050 w 1021181"/>
              <a:gd name="connsiteY3" fmla="*/ 89383 h 1005783"/>
              <a:gd name="connsiteX4" fmla="*/ 859590 w 1021181"/>
              <a:gd name="connsiteY4" fmla="*/ 204160 h 1005783"/>
              <a:gd name="connsiteX5" fmla="*/ 500402 w 1021181"/>
              <a:gd name="connsiteY5" fmla="*/ 277502 h 1005783"/>
              <a:gd name="connsiteX6" fmla="*/ 342573 w 1021181"/>
              <a:gd name="connsiteY6" fmla="*/ 390850 h 1005783"/>
              <a:gd name="connsiteX7" fmla="*/ 49869 w 1021181"/>
              <a:gd name="connsiteY7" fmla="*/ 588684 h 1005783"/>
              <a:gd name="connsiteX8" fmla="*/ 24628 w 1021181"/>
              <a:gd name="connsiteY8" fmla="*/ 968731 h 1005783"/>
              <a:gd name="connsiteX9" fmla="*/ 73968 w 1021181"/>
              <a:gd name="connsiteY9" fmla="*/ 1005784 h 1005783"/>
              <a:gd name="connsiteX10" fmla="*/ 88446 w 1021181"/>
              <a:gd name="connsiteY10" fmla="*/ 1003688 h 1005783"/>
              <a:gd name="connsiteX11" fmla="*/ 123402 w 1021181"/>
              <a:gd name="connsiteY11" fmla="*/ 939871 h 1005783"/>
              <a:gd name="connsiteX12" fmla="*/ 141214 w 1021181"/>
              <a:gd name="connsiteY12" fmla="*/ 636119 h 1005783"/>
              <a:gd name="connsiteX13" fmla="*/ 263325 w 1021181"/>
              <a:gd name="connsiteY13" fmla="*/ 516294 h 1005783"/>
              <a:gd name="connsiteX14" fmla="*/ 240655 w 1021181"/>
              <a:gd name="connsiteY14" fmla="*/ 623927 h 1005783"/>
              <a:gd name="connsiteX15" fmla="*/ 320760 w 1021181"/>
              <a:gd name="connsiteY15" fmla="*/ 820427 h 1005783"/>
              <a:gd name="connsiteX16" fmla="*/ 463921 w 1021181"/>
              <a:gd name="connsiteY16" fmla="*/ 872529 h 1005783"/>
              <a:gd name="connsiteX17" fmla="*/ 640420 w 1021181"/>
              <a:gd name="connsiteY17" fmla="*/ 683648 h 1005783"/>
              <a:gd name="connsiteX18" fmla="*/ 580317 w 1021181"/>
              <a:gd name="connsiteY18" fmla="*/ 496673 h 1005783"/>
              <a:gd name="connsiteX19" fmla="*/ 470398 w 1021181"/>
              <a:gd name="connsiteY19" fmla="*/ 413424 h 1005783"/>
              <a:gd name="connsiteX20" fmla="*/ 543265 w 1021181"/>
              <a:gd name="connsiteY20" fmla="*/ 371038 h 1005783"/>
              <a:gd name="connsiteX21" fmla="*/ 877592 w 1021181"/>
              <a:gd name="connsiteY21" fmla="*/ 306077 h 1005783"/>
              <a:gd name="connsiteX22" fmla="*/ 803583 w 1021181"/>
              <a:gd name="connsiteY22" fmla="*/ 456667 h 1005783"/>
              <a:gd name="connsiteX23" fmla="*/ 827014 w 1021181"/>
              <a:gd name="connsiteY23" fmla="*/ 525533 h 1005783"/>
              <a:gd name="connsiteX24" fmla="*/ 849684 w 1021181"/>
              <a:gd name="connsiteY24" fmla="*/ 530772 h 1005783"/>
              <a:gd name="connsiteX25" fmla="*/ 895880 w 1021181"/>
              <a:gd name="connsiteY25" fmla="*/ 502007 h 1005783"/>
              <a:gd name="connsiteX26" fmla="*/ 1015895 w 1021181"/>
              <a:gd name="connsiteY26" fmla="*/ 257690 h 1005783"/>
              <a:gd name="connsiteX27" fmla="*/ 1004465 w 1021181"/>
              <a:gd name="connsiteY27" fmla="*/ 197111 h 1005783"/>
              <a:gd name="connsiteX28" fmla="*/ 500974 w 1021181"/>
              <a:gd name="connsiteY28" fmla="*/ 562205 h 1005783"/>
              <a:gd name="connsiteX29" fmla="*/ 538121 w 1021181"/>
              <a:gd name="connsiteY29" fmla="*/ 672885 h 1005783"/>
              <a:gd name="connsiteX30" fmla="*/ 454206 w 1021181"/>
              <a:gd name="connsiteY30" fmla="*/ 770040 h 1005783"/>
              <a:gd name="connsiteX31" fmla="*/ 391341 w 1021181"/>
              <a:gd name="connsiteY31" fmla="*/ 745466 h 1005783"/>
              <a:gd name="connsiteX32" fmla="*/ 343525 w 1021181"/>
              <a:gd name="connsiteY32" fmla="*/ 627451 h 1005783"/>
              <a:gd name="connsiteX33" fmla="*/ 390007 w 1021181"/>
              <a:gd name="connsiteY33" fmla="*/ 495720 h 1005783"/>
              <a:gd name="connsiteX34" fmla="*/ 500974 w 1021181"/>
              <a:gd name="connsiteY34" fmla="*/ 562205 h 100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21181" h="1005783">
                <a:moveTo>
                  <a:pt x="1004465" y="197111"/>
                </a:moveTo>
                <a:lnTo>
                  <a:pt x="803488" y="13469"/>
                </a:lnTo>
                <a:cubicBezTo>
                  <a:pt x="782533" y="-5676"/>
                  <a:pt x="749957" y="-4247"/>
                  <a:pt x="730812" y="16708"/>
                </a:cubicBezTo>
                <a:cubicBezTo>
                  <a:pt x="711667" y="37663"/>
                  <a:pt x="713095" y="70238"/>
                  <a:pt x="734050" y="89383"/>
                </a:cubicBezTo>
                <a:lnTo>
                  <a:pt x="859590" y="204160"/>
                </a:lnTo>
                <a:cubicBezTo>
                  <a:pt x="742527" y="211780"/>
                  <a:pt x="615369" y="224924"/>
                  <a:pt x="500402" y="277502"/>
                </a:cubicBezTo>
                <a:cubicBezTo>
                  <a:pt x="438394" y="305791"/>
                  <a:pt x="384769" y="344939"/>
                  <a:pt x="342573" y="390850"/>
                </a:cubicBezTo>
                <a:cubicBezTo>
                  <a:pt x="225320" y="397898"/>
                  <a:pt x="109115" y="474765"/>
                  <a:pt x="49869" y="588684"/>
                </a:cubicBezTo>
                <a:cubicBezTo>
                  <a:pt x="-6423" y="696888"/>
                  <a:pt x="-15377" y="831857"/>
                  <a:pt x="24628" y="968731"/>
                </a:cubicBezTo>
                <a:cubicBezTo>
                  <a:pt x="31200" y="991211"/>
                  <a:pt x="51679" y="1005784"/>
                  <a:pt x="73968" y="1005784"/>
                </a:cubicBezTo>
                <a:cubicBezTo>
                  <a:pt x="78730" y="1005784"/>
                  <a:pt x="83588" y="1005117"/>
                  <a:pt x="88446" y="1003688"/>
                </a:cubicBezTo>
                <a:cubicBezTo>
                  <a:pt x="115687" y="995687"/>
                  <a:pt x="131404" y="967112"/>
                  <a:pt x="123402" y="939871"/>
                </a:cubicBezTo>
                <a:cubicBezTo>
                  <a:pt x="91399" y="830238"/>
                  <a:pt x="97876" y="719462"/>
                  <a:pt x="141214" y="636119"/>
                </a:cubicBezTo>
                <a:cubicBezTo>
                  <a:pt x="168932" y="582779"/>
                  <a:pt x="213318" y="540678"/>
                  <a:pt x="263325" y="516294"/>
                </a:cubicBezTo>
                <a:cubicBezTo>
                  <a:pt x="249704" y="551156"/>
                  <a:pt x="241893" y="587351"/>
                  <a:pt x="240655" y="623927"/>
                </a:cubicBezTo>
                <a:cubicBezTo>
                  <a:pt x="238179" y="696317"/>
                  <a:pt x="268849" y="771564"/>
                  <a:pt x="320760" y="820427"/>
                </a:cubicBezTo>
                <a:cubicBezTo>
                  <a:pt x="361718" y="858908"/>
                  <a:pt x="412486" y="877387"/>
                  <a:pt x="463921" y="872529"/>
                </a:cubicBezTo>
                <a:cubicBezTo>
                  <a:pt x="554123" y="863861"/>
                  <a:pt x="629942" y="782708"/>
                  <a:pt x="640420" y="683648"/>
                </a:cubicBezTo>
                <a:cubicBezTo>
                  <a:pt x="647277" y="618307"/>
                  <a:pt x="625942" y="551918"/>
                  <a:pt x="580317" y="496673"/>
                </a:cubicBezTo>
                <a:cubicBezTo>
                  <a:pt x="550123" y="460097"/>
                  <a:pt x="512118" y="431617"/>
                  <a:pt x="470398" y="413424"/>
                </a:cubicBezTo>
                <a:cubicBezTo>
                  <a:pt x="491544" y="397898"/>
                  <a:pt x="515737" y="383611"/>
                  <a:pt x="543265" y="371038"/>
                </a:cubicBezTo>
                <a:cubicBezTo>
                  <a:pt x="645944" y="324175"/>
                  <a:pt x="762625" y="313316"/>
                  <a:pt x="877592" y="306077"/>
                </a:cubicBezTo>
                <a:lnTo>
                  <a:pt x="803583" y="456667"/>
                </a:lnTo>
                <a:cubicBezTo>
                  <a:pt x="791010" y="482195"/>
                  <a:pt x="801583" y="512960"/>
                  <a:pt x="827014" y="525533"/>
                </a:cubicBezTo>
                <a:cubicBezTo>
                  <a:pt x="834348" y="529153"/>
                  <a:pt x="842064" y="530772"/>
                  <a:pt x="849684" y="530772"/>
                </a:cubicBezTo>
                <a:cubicBezTo>
                  <a:pt x="868639" y="530772"/>
                  <a:pt x="886927" y="520199"/>
                  <a:pt x="895880" y="502007"/>
                </a:cubicBezTo>
                <a:lnTo>
                  <a:pt x="1015895" y="257690"/>
                </a:lnTo>
                <a:cubicBezTo>
                  <a:pt x="1025992" y="237307"/>
                  <a:pt x="1021324" y="212542"/>
                  <a:pt x="1004465" y="197111"/>
                </a:cubicBezTo>
                <a:close/>
                <a:moveTo>
                  <a:pt x="500974" y="562205"/>
                </a:moveTo>
                <a:cubicBezTo>
                  <a:pt x="528882" y="596018"/>
                  <a:pt x="542026" y="635261"/>
                  <a:pt x="538121" y="672885"/>
                </a:cubicBezTo>
                <a:cubicBezTo>
                  <a:pt x="532882" y="722510"/>
                  <a:pt x="495259" y="766135"/>
                  <a:pt x="454206" y="770040"/>
                </a:cubicBezTo>
                <a:cubicBezTo>
                  <a:pt x="426583" y="772707"/>
                  <a:pt x="404771" y="758134"/>
                  <a:pt x="391341" y="745466"/>
                </a:cubicBezTo>
                <a:cubicBezTo>
                  <a:pt x="361242" y="717176"/>
                  <a:pt x="342097" y="669742"/>
                  <a:pt x="343525" y="627451"/>
                </a:cubicBezTo>
                <a:cubicBezTo>
                  <a:pt x="344859" y="589065"/>
                  <a:pt x="358765" y="541726"/>
                  <a:pt x="390007" y="495720"/>
                </a:cubicBezTo>
                <a:cubicBezTo>
                  <a:pt x="431536" y="503340"/>
                  <a:pt x="472208" y="527438"/>
                  <a:pt x="500974" y="562205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pic>
        <p:nvPicPr>
          <p:cNvPr id="152" name="図 151">
            <a:extLst>
              <a:ext uri="{FF2B5EF4-FFF2-40B4-BE49-F238E27FC236}">
                <a16:creationId xmlns:a16="http://schemas.microsoft.com/office/drawing/2014/main" id="{FF483A8F-833A-44C8-83F1-9E5E2CC68BE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037" y="7288857"/>
            <a:ext cx="1790189" cy="1790189"/>
          </a:xfrm>
          <a:prstGeom prst="rect">
            <a:avLst/>
          </a:prstGeom>
        </p:spPr>
      </p:pic>
      <p:pic>
        <p:nvPicPr>
          <p:cNvPr id="154" name="図 153">
            <a:extLst>
              <a:ext uri="{FF2B5EF4-FFF2-40B4-BE49-F238E27FC236}">
                <a16:creationId xmlns:a16="http://schemas.microsoft.com/office/drawing/2014/main" id="{2EF3D394-9F56-4897-98D0-5085DCC3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3497" y="7312678"/>
            <a:ext cx="1790189" cy="1790189"/>
          </a:xfrm>
          <a:prstGeom prst="rect">
            <a:avLst/>
          </a:prstGeom>
        </p:spPr>
      </p:pic>
      <p:pic>
        <p:nvPicPr>
          <p:cNvPr id="158" name="図 157">
            <a:extLst>
              <a:ext uri="{FF2B5EF4-FFF2-40B4-BE49-F238E27FC236}">
                <a16:creationId xmlns:a16="http://schemas.microsoft.com/office/drawing/2014/main" id="{B664EEF0-0432-49DD-A999-E583CE3E606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34" y="6995729"/>
            <a:ext cx="1905000" cy="1905000"/>
          </a:xfrm>
          <a:prstGeom prst="rect">
            <a:avLst/>
          </a:prstGeom>
        </p:spPr>
      </p:pic>
      <p:pic>
        <p:nvPicPr>
          <p:cNvPr id="160" name="図 159">
            <a:extLst>
              <a:ext uri="{FF2B5EF4-FFF2-40B4-BE49-F238E27FC236}">
                <a16:creationId xmlns:a16="http://schemas.microsoft.com/office/drawing/2014/main" id="{044AFA83-EBF3-461E-BEBF-07FD00EE0535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95758">
            <a:off x="551732" y="8470134"/>
            <a:ext cx="1039411" cy="911672"/>
          </a:xfrm>
          <a:prstGeom prst="rect">
            <a:avLst/>
          </a:prstGeom>
        </p:spPr>
      </p:pic>
      <p:pic>
        <p:nvPicPr>
          <p:cNvPr id="1024" name="図 1023">
            <a:extLst>
              <a:ext uri="{FF2B5EF4-FFF2-40B4-BE49-F238E27FC236}">
                <a16:creationId xmlns:a16="http://schemas.microsoft.com/office/drawing/2014/main" id="{32F34AB7-31B1-4F84-9004-6E89D977B36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381" y="6826033"/>
            <a:ext cx="1905000" cy="1905000"/>
          </a:xfrm>
          <a:prstGeom prst="rect">
            <a:avLst/>
          </a:prstGeom>
        </p:spPr>
      </p:pic>
      <p:pic>
        <p:nvPicPr>
          <p:cNvPr id="163" name="図 162">
            <a:extLst>
              <a:ext uri="{FF2B5EF4-FFF2-40B4-BE49-F238E27FC236}">
                <a16:creationId xmlns:a16="http://schemas.microsoft.com/office/drawing/2014/main" id="{D717308F-309C-4DE9-B1BB-AE7DE228262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20" y="7645656"/>
            <a:ext cx="1905000" cy="1905000"/>
          </a:xfrm>
          <a:prstGeom prst="rect">
            <a:avLst/>
          </a:prstGeom>
        </p:spPr>
      </p:pic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3E3C5268-4790-40C0-907B-5B615656A8AF}"/>
              </a:ext>
            </a:extLst>
          </p:cNvPr>
          <p:cNvSpPr txBox="1"/>
          <p:nvPr/>
        </p:nvSpPr>
        <p:spPr>
          <a:xfrm>
            <a:off x="8116942" y="6151842"/>
            <a:ext cx="30572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２．切り取ったうちわ型紙②に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お絵描きや飾りつけを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しましょう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E400E0F3-FE17-4E00-A321-C2F890225BF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61986" y="7259421"/>
            <a:ext cx="1695450" cy="160621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CEA2A41-231F-44C3-AF73-53A44BF58E5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45548" y="7904795"/>
            <a:ext cx="1685925" cy="1685925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28320E3B-5D14-4A73-8DA9-B4A0B96241D0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95758">
            <a:off x="8097668" y="8936642"/>
            <a:ext cx="1039411" cy="91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109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7C6C2165-A589-45DA-BFA1-0DB82486C9F8}"/>
              </a:ext>
            </a:extLst>
          </p:cNvPr>
          <p:cNvSpPr txBox="1"/>
          <p:nvPr/>
        </p:nvSpPr>
        <p:spPr>
          <a:xfrm>
            <a:off x="877613" y="717215"/>
            <a:ext cx="2644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点線　　　　　　にそって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はさみで切り取りましょう</a:t>
            </a:r>
          </a:p>
        </p:txBody>
      </p:sp>
      <p:grpSp>
        <p:nvGrpSpPr>
          <p:cNvPr id="30" name="グラフィックス 97">
            <a:extLst>
              <a:ext uri="{FF2B5EF4-FFF2-40B4-BE49-F238E27FC236}">
                <a16:creationId xmlns:a16="http://schemas.microsoft.com/office/drawing/2014/main" id="{E8C0A30F-F205-4EE7-BE02-5996D56AD045}"/>
              </a:ext>
            </a:extLst>
          </p:cNvPr>
          <p:cNvGrpSpPr/>
          <p:nvPr/>
        </p:nvGrpSpPr>
        <p:grpSpPr>
          <a:xfrm rot="5400000">
            <a:off x="3257068" y="-1144274"/>
            <a:ext cx="8605229" cy="14282906"/>
            <a:chOff x="1043291" y="418222"/>
            <a:chExt cx="8605229" cy="14282906"/>
          </a:xfrm>
        </p:grpSpPr>
        <p:grpSp>
          <p:nvGrpSpPr>
            <p:cNvPr id="31" name="グラフィックス 97">
              <a:extLst>
                <a:ext uri="{FF2B5EF4-FFF2-40B4-BE49-F238E27FC236}">
                  <a16:creationId xmlns:a16="http://schemas.microsoft.com/office/drawing/2014/main" id="{A793836E-FF6D-4F73-ADD3-4FFA6DB86217}"/>
                </a:ext>
              </a:extLst>
            </p:cNvPr>
            <p:cNvGrpSpPr/>
            <p:nvPr/>
          </p:nvGrpSpPr>
          <p:grpSpPr>
            <a:xfrm>
              <a:off x="3001455" y="6222724"/>
              <a:ext cx="4689406" cy="906055"/>
              <a:chOff x="3001455" y="6222724"/>
              <a:chExt cx="4689406" cy="906055"/>
            </a:xfrm>
            <a:noFill/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8980B409-D7CC-4479-9B5B-89465BE44DA8}"/>
                  </a:ext>
                </a:extLst>
              </p:cNvPr>
              <p:cNvSpPr/>
              <p:nvPr/>
            </p:nvSpPr>
            <p:spPr>
              <a:xfrm>
                <a:off x="7666655" y="7108249"/>
                <a:ext cx="24206" cy="20530"/>
              </a:xfrm>
              <a:custGeom>
                <a:avLst/>
                <a:gdLst>
                  <a:gd name="connsiteX0" fmla="*/ 24207 w 24206"/>
                  <a:gd name="connsiteY0" fmla="*/ 20531 h 20530"/>
                  <a:gd name="connsiteX1" fmla="*/ 0 w 24206"/>
                  <a:gd name="connsiteY1" fmla="*/ 0 h 20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206" h="20530">
                    <a:moveTo>
                      <a:pt x="24207" y="20531"/>
                    </a:moveTo>
                    <a:cubicBezTo>
                      <a:pt x="16222" y="13687"/>
                      <a:pt x="8111" y="6843"/>
                      <a:pt x="0" y="0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13E87871-7F4C-41A2-BC99-815E505CEACE}"/>
                  </a:ext>
                </a:extLst>
              </p:cNvPr>
              <p:cNvSpPr/>
              <p:nvPr/>
            </p:nvSpPr>
            <p:spPr>
              <a:xfrm>
                <a:off x="3049107" y="6222724"/>
                <a:ext cx="4569262" cy="864866"/>
              </a:xfrm>
              <a:custGeom>
                <a:avLst/>
                <a:gdLst>
                  <a:gd name="connsiteX0" fmla="*/ 4569263 w 4569262"/>
                  <a:gd name="connsiteY0" fmla="*/ 845603 h 864866"/>
                  <a:gd name="connsiteX1" fmla="*/ 0 w 4569262"/>
                  <a:gd name="connsiteY1" fmla="*/ 864867 h 864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569262" h="864866">
                    <a:moveTo>
                      <a:pt x="4569263" y="845603"/>
                    </a:moveTo>
                    <a:cubicBezTo>
                      <a:pt x="3242866" y="-235563"/>
                      <a:pt x="1409661" y="-333909"/>
                      <a:pt x="0" y="864867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custDash>
                  <a:ds d="370643" sp="370643"/>
                </a:custDash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D49D40DD-13C7-49B0-9DE8-A126C6F91CEA}"/>
                  </a:ext>
                </a:extLst>
              </p:cNvPr>
              <p:cNvSpPr/>
              <p:nvPr/>
            </p:nvSpPr>
            <p:spPr>
              <a:xfrm>
                <a:off x="3001455" y="7107995"/>
                <a:ext cx="23952" cy="20784"/>
              </a:xfrm>
              <a:custGeom>
                <a:avLst/>
                <a:gdLst>
                  <a:gd name="connsiteX0" fmla="*/ 23953 w 23952"/>
                  <a:gd name="connsiteY0" fmla="*/ 0 h 20784"/>
                  <a:gd name="connsiteX1" fmla="*/ 0 w 23952"/>
                  <a:gd name="connsiteY1" fmla="*/ 20785 h 20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52" h="20784">
                    <a:moveTo>
                      <a:pt x="23953" y="0"/>
                    </a:moveTo>
                    <a:cubicBezTo>
                      <a:pt x="15969" y="6844"/>
                      <a:pt x="7984" y="13814"/>
                      <a:pt x="0" y="20785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2" name="グラフィックス 97">
              <a:extLst>
                <a:ext uri="{FF2B5EF4-FFF2-40B4-BE49-F238E27FC236}">
                  <a16:creationId xmlns:a16="http://schemas.microsoft.com/office/drawing/2014/main" id="{7B444285-C692-42CC-BFA3-7B5F8AF1521E}"/>
                </a:ext>
              </a:extLst>
            </p:cNvPr>
            <p:cNvGrpSpPr/>
            <p:nvPr/>
          </p:nvGrpSpPr>
          <p:grpSpPr>
            <a:xfrm>
              <a:off x="1055954" y="430895"/>
              <a:ext cx="4253071" cy="6697884"/>
              <a:chOff x="1055954" y="430895"/>
              <a:chExt cx="4253071" cy="6697884"/>
            </a:xfrm>
            <a:noFill/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45C45BA-1559-4E16-B271-DC22709996DD}"/>
                  </a:ext>
                </a:extLst>
              </p:cNvPr>
              <p:cNvSpPr/>
              <p:nvPr/>
            </p:nvSpPr>
            <p:spPr>
              <a:xfrm>
                <a:off x="2974588" y="7111924"/>
                <a:ext cx="26867" cy="16855"/>
              </a:xfrm>
              <a:custGeom>
                <a:avLst/>
                <a:gdLst>
                  <a:gd name="connsiteX0" fmla="*/ 26868 w 26867"/>
                  <a:gd name="connsiteY0" fmla="*/ 16856 h 16855"/>
                  <a:gd name="connsiteX1" fmla="*/ 0 w 26867"/>
                  <a:gd name="connsiteY1" fmla="*/ 0 h 16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867" h="16855">
                    <a:moveTo>
                      <a:pt x="26868" y="16856"/>
                    </a:moveTo>
                    <a:cubicBezTo>
                      <a:pt x="17870" y="11279"/>
                      <a:pt x="8871" y="5703"/>
                      <a:pt x="0" y="0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4EF6D2D-6DAA-4D16-BB5C-4D77CBE02854}"/>
                  </a:ext>
                </a:extLst>
              </p:cNvPr>
              <p:cNvSpPr/>
              <p:nvPr/>
            </p:nvSpPr>
            <p:spPr>
              <a:xfrm>
                <a:off x="1055954" y="432162"/>
                <a:ext cx="4189577" cy="6645290"/>
              </a:xfrm>
              <a:custGeom>
                <a:avLst/>
                <a:gdLst>
                  <a:gd name="connsiteX0" fmla="*/ 1865025 w 4189577"/>
                  <a:gd name="connsiteY0" fmla="*/ 6645290 h 6645290"/>
                  <a:gd name="connsiteX1" fmla="*/ 224075 w 4189577"/>
                  <a:gd name="connsiteY1" fmla="*/ 1895558 h 6645290"/>
                  <a:gd name="connsiteX2" fmla="*/ 4189578 w 4189577"/>
                  <a:gd name="connsiteY2" fmla="*/ 0 h 664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89577" h="6645290">
                    <a:moveTo>
                      <a:pt x="1865025" y="6645290"/>
                    </a:moveTo>
                    <a:cubicBezTo>
                      <a:pt x="358160" y="5655372"/>
                      <a:pt x="-411622" y="3456159"/>
                      <a:pt x="224075" y="1895558"/>
                    </a:cubicBezTo>
                    <a:cubicBezTo>
                      <a:pt x="704903" y="715286"/>
                      <a:pt x="2140925" y="45497"/>
                      <a:pt x="4189578" y="0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custDash>
                  <a:ds d="377280" sp="377280"/>
                </a:custDash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50B11EDD-9CA8-42DC-BA30-481C4E6311F7}"/>
                  </a:ext>
                </a:extLst>
              </p:cNvPr>
              <p:cNvSpPr/>
              <p:nvPr/>
            </p:nvSpPr>
            <p:spPr>
              <a:xfrm>
                <a:off x="5277342" y="430895"/>
                <a:ext cx="31683" cy="506"/>
              </a:xfrm>
              <a:custGeom>
                <a:avLst/>
                <a:gdLst>
                  <a:gd name="connsiteX0" fmla="*/ 0 w 31683"/>
                  <a:gd name="connsiteY0" fmla="*/ 507 h 506"/>
                  <a:gd name="connsiteX1" fmla="*/ 31683 w 31683"/>
                  <a:gd name="connsiteY1" fmla="*/ 0 h 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683" h="506">
                    <a:moveTo>
                      <a:pt x="0" y="507"/>
                    </a:moveTo>
                    <a:cubicBezTo>
                      <a:pt x="10519" y="253"/>
                      <a:pt x="21165" y="127"/>
                      <a:pt x="31683" y="0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3" name="グラフィックス 97">
              <a:extLst>
                <a:ext uri="{FF2B5EF4-FFF2-40B4-BE49-F238E27FC236}">
                  <a16:creationId xmlns:a16="http://schemas.microsoft.com/office/drawing/2014/main" id="{315318AB-C01C-4F17-9B30-8A36437713A7}"/>
                </a:ext>
              </a:extLst>
            </p:cNvPr>
            <p:cNvGrpSpPr/>
            <p:nvPr/>
          </p:nvGrpSpPr>
          <p:grpSpPr>
            <a:xfrm>
              <a:off x="5383925" y="431022"/>
              <a:ext cx="4253125" cy="6697884"/>
              <a:chOff x="5383925" y="431022"/>
              <a:chExt cx="4253125" cy="6697884"/>
            </a:xfrm>
            <a:noFill/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DC1CD5E1-9994-42C8-A22E-F32FA1B91F28}"/>
                  </a:ext>
                </a:extLst>
              </p:cNvPr>
              <p:cNvSpPr/>
              <p:nvPr/>
            </p:nvSpPr>
            <p:spPr>
              <a:xfrm>
                <a:off x="7691622" y="7112050"/>
                <a:ext cx="26867" cy="16855"/>
              </a:xfrm>
              <a:custGeom>
                <a:avLst/>
                <a:gdLst>
                  <a:gd name="connsiteX0" fmla="*/ 0 w 26867"/>
                  <a:gd name="connsiteY0" fmla="*/ 16856 h 16855"/>
                  <a:gd name="connsiteX1" fmla="*/ 26868 w 26867"/>
                  <a:gd name="connsiteY1" fmla="*/ 0 h 16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867" h="16855">
                    <a:moveTo>
                      <a:pt x="0" y="16856"/>
                    </a:moveTo>
                    <a:cubicBezTo>
                      <a:pt x="8998" y="11279"/>
                      <a:pt x="17996" y="5703"/>
                      <a:pt x="26868" y="0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1B037EF1-BF39-4214-B8A9-79EE7357888E}"/>
                  </a:ext>
                </a:extLst>
              </p:cNvPr>
              <p:cNvSpPr/>
              <p:nvPr/>
            </p:nvSpPr>
            <p:spPr>
              <a:xfrm>
                <a:off x="5447545" y="432162"/>
                <a:ext cx="4189505" cy="6645416"/>
              </a:xfrm>
              <a:custGeom>
                <a:avLst/>
                <a:gdLst>
                  <a:gd name="connsiteX0" fmla="*/ 2324553 w 4189505"/>
                  <a:gd name="connsiteY0" fmla="*/ 6645417 h 6645416"/>
                  <a:gd name="connsiteX1" fmla="*/ 3965376 w 4189505"/>
                  <a:gd name="connsiteY1" fmla="*/ 1895685 h 6645416"/>
                  <a:gd name="connsiteX2" fmla="*/ 0 w 4189505"/>
                  <a:gd name="connsiteY2" fmla="*/ 0 h 6645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89505" h="6645416">
                    <a:moveTo>
                      <a:pt x="2324553" y="6645417"/>
                    </a:moveTo>
                    <a:cubicBezTo>
                      <a:pt x="3831292" y="5655372"/>
                      <a:pt x="4601200" y="3456286"/>
                      <a:pt x="3965376" y="1895685"/>
                    </a:cubicBezTo>
                    <a:cubicBezTo>
                      <a:pt x="3484547" y="715413"/>
                      <a:pt x="2048653" y="45497"/>
                      <a:pt x="0" y="0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custDash>
                  <a:ds d="377280" sp="377280"/>
                </a:custDash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6C1ECE7A-B27D-42B4-9C61-96392794482E}"/>
                  </a:ext>
                </a:extLst>
              </p:cNvPr>
              <p:cNvSpPr/>
              <p:nvPr/>
            </p:nvSpPr>
            <p:spPr>
              <a:xfrm>
                <a:off x="5383925" y="431022"/>
                <a:ext cx="31683" cy="506"/>
              </a:xfrm>
              <a:custGeom>
                <a:avLst/>
                <a:gdLst>
                  <a:gd name="connsiteX0" fmla="*/ 31683 w 31683"/>
                  <a:gd name="connsiteY0" fmla="*/ 507 h 506"/>
                  <a:gd name="connsiteX1" fmla="*/ 0 w 31683"/>
                  <a:gd name="connsiteY1" fmla="*/ 0 h 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683" h="506">
                    <a:moveTo>
                      <a:pt x="31683" y="507"/>
                    </a:moveTo>
                    <a:cubicBezTo>
                      <a:pt x="21165" y="253"/>
                      <a:pt x="10519" y="127"/>
                      <a:pt x="0" y="0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4" name="グラフィックス 97">
              <a:extLst>
                <a:ext uri="{FF2B5EF4-FFF2-40B4-BE49-F238E27FC236}">
                  <a16:creationId xmlns:a16="http://schemas.microsoft.com/office/drawing/2014/main" id="{4328E1A1-8933-4EBC-8926-E2213EEB041E}"/>
                </a:ext>
              </a:extLst>
            </p:cNvPr>
            <p:cNvGrpSpPr/>
            <p:nvPr/>
          </p:nvGrpSpPr>
          <p:grpSpPr>
            <a:xfrm>
              <a:off x="3001455" y="7987782"/>
              <a:ext cx="4689406" cy="906055"/>
              <a:chOff x="3001455" y="7987782"/>
              <a:chExt cx="4689406" cy="906055"/>
            </a:xfrm>
            <a:noFill/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3B97F360-0D6B-4DD0-870A-640E276C2C3A}"/>
                  </a:ext>
                </a:extLst>
              </p:cNvPr>
              <p:cNvSpPr/>
              <p:nvPr/>
            </p:nvSpPr>
            <p:spPr>
              <a:xfrm>
                <a:off x="7666655" y="7987782"/>
                <a:ext cx="24206" cy="20530"/>
              </a:xfrm>
              <a:custGeom>
                <a:avLst/>
                <a:gdLst>
                  <a:gd name="connsiteX0" fmla="*/ 24207 w 24206"/>
                  <a:gd name="connsiteY0" fmla="*/ 0 h 20530"/>
                  <a:gd name="connsiteX1" fmla="*/ 0 w 24206"/>
                  <a:gd name="connsiteY1" fmla="*/ 20531 h 20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206" h="20530">
                    <a:moveTo>
                      <a:pt x="24207" y="0"/>
                    </a:moveTo>
                    <a:cubicBezTo>
                      <a:pt x="16222" y="6843"/>
                      <a:pt x="8111" y="13687"/>
                      <a:pt x="0" y="20531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D0D97870-BC7B-4F64-A7B8-6203ED6CDC3D}"/>
                  </a:ext>
                </a:extLst>
              </p:cNvPr>
              <p:cNvSpPr/>
              <p:nvPr/>
            </p:nvSpPr>
            <p:spPr>
              <a:xfrm>
                <a:off x="3049107" y="8028970"/>
                <a:ext cx="4569262" cy="864866"/>
              </a:xfrm>
              <a:custGeom>
                <a:avLst/>
                <a:gdLst>
                  <a:gd name="connsiteX0" fmla="*/ 4569263 w 4569262"/>
                  <a:gd name="connsiteY0" fmla="*/ 19263 h 864866"/>
                  <a:gd name="connsiteX1" fmla="*/ 0 w 4569262"/>
                  <a:gd name="connsiteY1" fmla="*/ 0 h 864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569262" h="864866">
                    <a:moveTo>
                      <a:pt x="4569263" y="19263"/>
                    </a:moveTo>
                    <a:cubicBezTo>
                      <a:pt x="3242866" y="1100430"/>
                      <a:pt x="1409661" y="1198775"/>
                      <a:pt x="0" y="0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custDash>
                  <a:ds d="370643" sp="370643"/>
                </a:custDash>
                <a:round/>
              </a:ln>
            </p:spPr>
            <p:txBody>
              <a:bodyPr rtlCol="0" anchor="ctr"/>
              <a:lstStyle/>
              <a:p>
                <a:endPara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A41D4AF-8FD5-4830-97C7-A628E0A83E63}"/>
                  </a:ext>
                </a:extLst>
              </p:cNvPr>
              <p:cNvSpPr/>
              <p:nvPr/>
            </p:nvSpPr>
            <p:spPr>
              <a:xfrm>
                <a:off x="3001455" y="7987782"/>
                <a:ext cx="23952" cy="20783"/>
              </a:xfrm>
              <a:custGeom>
                <a:avLst/>
                <a:gdLst>
                  <a:gd name="connsiteX0" fmla="*/ 23953 w 23952"/>
                  <a:gd name="connsiteY0" fmla="*/ 20784 h 20783"/>
                  <a:gd name="connsiteX1" fmla="*/ 0 w 23952"/>
                  <a:gd name="connsiteY1" fmla="*/ 0 h 20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52" h="20783">
                    <a:moveTo>
                      <a:pt x="23953" y="20784"/>
                    </a:moveTo>
                    <a:cubicBezTo>
                      <a:pt x="15969" y="13940"/>
                      <a:pt x="7984" y="6970"/>
                      <a:pt x="0" y="0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5" name="グラフィックス 97">
              <a:extLst>
                <a:ext uri="{FF2B5EF4-FFF2-40B4-BE49-F238E27FC236}">
                  <a16:creationId xmlns:a16="http://schemas.microsoft.com/office/drawing/2014/main" id="{C8BCF43D-9C96-4580-9755-5BF9FE9545B0}"/>
                </a:ext>
              </a:extLst>
            </p:cNvPr>
            <p:cNvGrpSpPr/>
            <p:nvPr/>
          </p:nvGrpSpPr>
          <p:grpSpPr>
            <a:xfrm>
              <a:off x="1055954" y="7987782"/>
              <a:ext cx="4253071" cy="6697884"/>
              <a:chOff x="1055954" y="7987782"/>
              <a:chExt cx="4253071" cy="6697884"/>
            </a:xfrm>
            <a:noFill/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49FA8533-DDC8-4D04-B65A-92DAF1B056F2}"/>
                  </a:ext>
                </a:extLst>
              </p:cNvPr>
              <p:cNvSpPr/>
              <p:nvPr/>
            </p:nvSpPr>
            <p:spPr>
              <a:xfrm>
                <a:off x="2974588" y="7987782"/>
                <a:ext cx="26867" cy="16855"/>
              </a:xfrm>
              <a:custGeom>
                <a:avLst/>
                <a:gdLst>
                  <a:gd name="connsiteX0" fmla="*/ 26868 w 26867"/>
                  <a:gd name="connsiteY0" fmla="*/ 0 h 16855"/>
                  <a:gd name="connsiteX1" fmla="*/ 0 w 26867"/>
                  <a:gd name="connsiteY1" fmla="*/ 16855 h 16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867" h="16855">
                    <a:moveTo>
                      <a:pt x="26868" y="0"/>
                    </a:moveTo>
                    <a:cubicBezTo>
                      <a:pt x="17870" y="5576"/>
                      <a:pt x="8871" y="11152"/>
                      <a:pt x="0" y="16855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F8DEEDC-832B-4337-AC12-5E926BA275B0}"/>
                  </a:ext>
                </a:extLst>
              </p:cNvPr>
              <p:cNvSpPr/>
              <p:nvPr/>
            </p:nvSpPr>
            <p:spPr>
              <a:xfrm>
                <a:off x="1055954" y="8039109"/>
                <a:ext cx="4189577" cy="6645415"/>
              </a:xfrm>
              <a:custGeom>
                <a:avLst/>
                <a:gdLst>
                  <a:gd name="connsiteX0" fmla="*/ 1865025 w 4189577"/>
                  <a:gd name="connsiteY0" fmla="*/ 0 h 6645415"/>
                  <a:gd name="connsiteX1" fmla="*/ 224075 w 4189577"/>
                  <a:gd name="connsiteY1" fmla="*/ 4749731 h 6645415"/>
                  <a:gd name="connsiteX2" fmla="*/ 4189578 w 4189577"/>
                  <a:gd name="connsiteY2" fmla="*/ 6645416 h 664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89577" h="6645415">
                    <a:moveTo>
                      <a:pt x="1865025" y="0"/>
                    </a:moveTo>
                    <a:cubicBezTo>
                      <a:pt x="358160" y="990045"/>
                      <a:pt x="-411622" y="3189130"/>
                      <a:pt x="224075" y="4749731"/>
                    </a:cubicBezTo>
                    <a:cubicBezTo>
                      <a:pt x="704903" y="5930004"/>
                      <a:pt x="2140925" y="6599919"/>
                      <a:pt x="4189578" y="6645416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custDash>
                  <a:ds d="377280" sp="377280"/>
                </a:custDash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1B9F91A8-E303-4CD2-89B0-BC8CBDB34551}"/>
                  </a:ext>
                </a:extLst>
              </p:cNvPr>
              <p:cNvSpPr/>
              <p:nvPr/>
            </p:nvSpPr>
            <p:spPr>
              <a:xfrm>
                <a:off x="5277342" y="14685159"/>
                <a:ext cx="31683" cy="507"/>
              </a:xfrm>
              <a:custGeom>
                <a:avLst/>
                <a:gdLst>
                  <a:gd name="connsiteX0" fmla="*/ 0 w 31683"/>
                  <a:gd name="connsiteY0" fmla="*/ 0 h 507"/>
                  <a:gd name="connsiteX1" fmla="*/ 31683 w 31683"/>
                  <a:gd name="connsiteY1" fmla="*/ 507 h 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683" h="507">
                    <a:moveTo>
                      <a:pt x="0" y="0"/>
                    </a:moveTo>
                    <a:cubicBezTo>
                      <a:pt x="10519" y="254"/>
                      <a:pt x="21165" y="381"/>
                      <a:pt x="31683" y="507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6" name="グラフィックス 97">
              <a:extLst>
                <a:ext uri="{FF2B5EF4-FFF2-40B4-BE49-F238E27FC236}">
                  <a16:creationId xmlns:a16="http://schemas.microsoft.com/office/drawing/2014/main" id="{637A4718-4A91-4D38-AD97-9BE9A3221DE1}"/>
                </a:ext>
              </a:extLst>
            </p:cNvPr>
            <p:cNvGrpSpPr/>
            <p:nvPr/>
          </p:nvGrpSpPr>
          <p:grpSpPr>
            <a:xfrm>
              <a:off x="5383925" y="7987655"/>
              <a:ext cx="4253125" cy="6697884"/>
              <a:chOff x="5383925" y="7987655"/>
              <a:chExt cx="4253125" cy="6697884"/>
            </a:xfrm>
            <a:noFill/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D731EE37-D296-491A-870E-F32CB1609A2E}"/>
                  </a:ext>
                </a:extLst>
              </p:cNvPr>
              <p:cNvSpPr/>
              <p:nvPr/>
            </p:nvSpPr>
            <p:spPr>
              <a:xfrm>
                <a:off x="7691622" y="7987655"/>
                <a:ext cx="26867" cy="16855"/>
              </a:xfrm>
              <a:custGeom>
                <a:avLst/>
                <a:gdLst>
                  <a:gd name="connsiteX0" fmla="*/ 0 w 26867"/>
                  <a:gd name="connsiteY0" fmla="*/ 0 h 16855"/>
                  <a:gd name="connsiteX1" fmla="*/ 26868 w 26867"/>
                  <a:gd name="connsiteY1" fmla="*/ 16855 h 16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867" h="16855">
                    <a:moveTo>
                      <a:pt x="0" y="0"/>
                    </a:moveTo>
                    <a:cubicBezTo>
                      <a:pt x="8998" y="5576"/>
                      <a:pt x="17996" y="11153"/>
                      <a:pt x="26868" y="16855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3FF8E09-9E74-4FA1-8695-F80781022AC8}"/>
                  </a:ext>
                </a:extLst>
              </p:cNvPr>
              <p:cNvSpPr/>
              <p:nvPr/>
            </p:nvSpPr>
            <p:spPr>
              <a:xfrm>
                <a:off x="5447419" y="8038982"/>
                <a:ext cx="4189631" cy="6645417"/>
              </a:xfrm>
              <a:custGeom>
                <a:avLst/>
                <a:gdLst>
                  <a:gd name="connsiteX0" fmla="*/ 2324679 w 4189631"/>
                  <a:gd name="connsiteY0" fmla="*/ 0 h 6645417"/>
                  <a:gd name="connsiteX1" fmla="*/ 3965502 w 4189631"/>
                  <a:gd name="connsiteY1" fmla="*/ 4749731 h 6645417"/>
                  <a:gd name="connsiteX2" fmla="*/ 0 w 4189631"/>
                  <a:gd name="connsiteY2" fmla="*/ 6645418 h 664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89631" h="6645417">
                    <a:moveTo>
                      <a:pt x="2324679" y="0"/>
                    </a:moveTo>
                    <a:cubicBezTo>
                      <a:pt x="3831418" y="990045"/>
                      <a:pt x="4601327" y="3189131"/>
                      <a:pt x="3965502" y="4749731"/>
                    </a:cubicBezTo>
                    <a:cubicBezTo>
                      <a:pt x="3484674" y="5930004"/>
                      <a:pt x="2048653" y="6599919"/>
                      <a:pt x="0" y="6645418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custDash>
                  <a:ds d="377280" sp="377280"/>
                </a:custDash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CB8B1175-72E3-4BC9-BCEF-53D6FB58E1C8}"/>
                  </a:ext>
                </a:extLst>
              </p:cNvPr>
              <p:cNvSpPr/>
              <p:nvPr/>
            </p:nvSpPr>
            <p:spPr>
              <a:xfrm>
                <a:off x="5383925" y="14685032"/>
                <a:ext cx="31683" cy="507"/>
              </a:xfrm>
              <a:custGeom>
                <a:avLst/>
                <a:gdLst>
                  <a:gd name="connsiteX0" fmla="*/ 31683 w 31683"/>
                  <a:gd name="connsiteY0" fmla="*/ 0 h 507"/>
                  <a:gd name="connsiteX1" fmla="*/ 0 w 31683"/>
                  <a:gd name="connsiteY1" fmla="*/ 507 h 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683" h="507">
                    <a:moveTo>
                      <a:pt x="31683" y="0"/>
                    </a:moveTo>
                    <a:cubicBezTo>
                      <a:pt x="21165" y="254"/>
                      <a:pt x="10519" y="381"/>
                      <a:pt x="0" y="507"/>
                    </a:cubicBezTo>
                  </a:path>
                </a:pathLst>
              </a:custGeom>
              <a:noFill/>
              <a:ln w="25335" cap="rnd">
                <a:solidFill>
                  <a:srgbClr val="B7B7B7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5854130-5AAD-41ED-BD36-2BBFB2833FEB}"/>
              </a:ext>
            </a:extLst>
          </p:cNvPr>
          <p:cNvSpPr txBox="1"/>
          <p:nvPr/>
        </p:nvSpPr>
        <p:spPr>
          <a:xfrm>
            <a:off x="15648845" y="815772"/>
            <a:ext cx="10120746" cy="4525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■印刷設定</a:t>
            </a:r>
            <a:endParaRPr kumimoji="1" lang="en-US" altLang="ja-JP" sz="480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80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・サイズ：</a:t>
            </a:r>
            <a:r>
              <a:rPr kumimoji="1" lang="en-US" altLang="ja-JP" sz="480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A3</a:t>
            </a:r>
          </a:p>
          <a:p>
            <a:r>
              <a:rPr kumimoji="1" lang="ja-JP" altLang="en-US" sz="480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・用紙：厚紙</a:t>
            </a:r>
            <a:endParaRPr kumimoji="1" lang="en-US" altLang="ja-JP" sz="480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80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・「用紙に合わせて拡大</a:t>
            </a:r>
            <a:r>
              <a:rPr kumimoji="1" lang="en-US" altLang="ja-JP" sz="480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kumimoji="1" lang="ja-JP" altLang="en-US" sz="480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縮小」になっていないか設定を確認してから印刷してください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84D1865-9176-49AE-B148-0AC9EF2D73B5}"/>
              </a:ext>
            </a:extLst>
          </p:cNvPr>
          <p:cNvSpPr txBox="1"/>
          <p:nvPr/>
        </p:nvSpPr>
        <p:spPr>
          <a:xfrm>
            <a:off x="0" y="-841676"/>
            <a:ext cx="103412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■リメイクしてもよいうちわがある場合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36988E3-C482-494C-8C27-E66925E186F0}"/>
              </a:ext>
            </a:extLst>
          </p:cNvPr>
          <p:cNvSpPr txBox="1"/>
          <p:nvPr/>
        </p:nvSpPr>
        <p:spPr>
          <a:xfrm>
            <a:off x="114701" y="227420"/>
            <a:ext cx="6340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うちわ型紙①（既製品のうちわをリメイクする場合）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19F82A7B-11B7-4400-890E-0284BD4252B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145" y="745170"/>
            <a:ext cx="871109" cy="228544"/>
          </a:xfrm>
          <a:prstGeom prst="rect">
            <a:avLst/>
          </a:prstGeom>
        </p:spPr>
      </p:pic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B7619134-E10A-40E7-8825-D1A73354423A}"/>
              </a:ext>
            </a:extLst>
          </p:cNvPr>
          <p:cNvSpPr txBox="1"/>
          <p:nvPr/>
        </p:nvSpPr>
        <p:spPr>
          <a:xfrm>
            <a:off x="307263" y="76320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617EFE09-CB00-43F7-BF14-3B02C6067F77}"/>
              </a:ext>
            </a:extLst>
          </p:cNvPr>
          <p:cNvSpPr txBox="1"/>
          <p:nvPr/>
        </p:nvSpPr>
        <p:spPr>
          <a:xfrm>
            <a:off x="3636121" y="763200"/>
            <a:ext cx="637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5F20F29F-4B8B-4B30-B83F-9841DF229E52}"/>
              </a:ext>
            </a:extLst>
          </p:cNvPr>
          <p:cNvSpPr txBox="1"/>
          <p:nvPr/>
        </p:nvSpPr>
        <p:spPr>
          <a:xfrm>
            <a:off x="8896634" y="717215"/>
            <a:ext cx="34295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裏面にのりを塗って、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型紙をうちわに貼り付けましょう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8714BECF-1E00-4EA4-BEEE-56CB90F5A914}"/>
              </a:ext>
            </a:extLst>
          </p:cNvPr>
          <p:cNvSpPr txBox="1"/>
          <p:nvPr/>
        </p:nvSpPr>
        <p:spPr>
          <a:xfrm>
            <a:off x="8354206" y="76320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</a:t>
            </a:r>
          </a:p>
        </p:txBody>
      </p:sp>
      <p:pic>
        <p:nvPicPr>
          <p:cNvPr id="63" name="図 62">
            <a:extLst>
              <a:ext uri="{FF2B5EF4-FFF2-40B4-BE49-F238E27FC236}">
                <a16:creationId xmlns:a16="http://schemas.microsoft.com/office/drawing/2014/main" id="{2F895F42-3E3A-4DA4-9E6F-4204AB8826D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41616">
            <a:off x="11879701" y="519685"/>
            <a:ext cx="429304" cy="592174"/>
          </a:xfrm>
          <a:prstGeom prst="rect">
            <a:avLst/>
          </a:prstGeom>
        </p:spPr>
      </p:pic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B8FA5D26-7E30-442A-B400-7080D60922D5}"/>
              </a:ext>
            </a:extLst>
          </p:cNvPr>
          <p:cNvCxnSpPr>
            <a:cxnSpLocks/>
          </p:cNvCxnSpPr>
          <p:nvPr/>
        </p:nvCxnSpPr>
        <p:spPr>
          <a:xfrm>
            <a:off x="935042" y="1391675"/>
            <a:ext cx="573004" cy="39701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ABA58702-8FD1-4EA1-B83A-1C72940B38CC}"/>
              </a:ext>
            </a:extLst>
          </p:cNvPr>
          <p:cNvSpPr txBox="1"/>
          <p:nvPr/>
        </p:nvSpPr>
        <p:spPr>
          <a:xfrm>
            <a:off x="4153212" y="717215"/>
            <a:ext cx="3256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切り取った型紙の表面に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お絵描きや飾りつけをしましょう</a:t>
            </a:r>
          </a:p>
        </p:txBody>
      </p:sp>
      <p:pic>
        <p:nvPicPr>
          <p:cNvPr id="70" name="図 69">
            <a:extLst>
              <a:ext uri="{FF2B5EF4-FFF2-40B4-BE49-F238E27FC236}">
                <a16:creationId xmlns:a16="http://schemas.microsoft.com/office/drawing/2014/main" id="{E0AA1C27-C573-4958-83D9-AF35BF7BBAE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95758">
            <a:off x="7369500" y="804073"/>
            <a:ext cx="820876" cy="719994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9E5E75C-23A1-40E6-8754-037B866301D7}"/>
              </a:ext>
            </a:extLst>
          </p:cNvPr>
          <p:cNvSpPr txBox="1"/>
          <p:nvPr/>
        </p:nvSpPr>
        <p:spPr>
          <a:xfrm rot="16200000">
            <a:off x="2863669" y="570479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solidFill>
                  <a:schemeClr val="bg1">
                    <a:lumMod val="8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裏面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396EB171-930B-4896-AEC0-5561F1AB6173}"/>
              </a:ext>
            </a:extLst>
          </p:cNvPr>
          <p:cNvSpPr txBox="1"/>
          <p:nvPr/>
        </p:nvSpPr>
        <p:spPr>
          <a:xfrm rot="5400000">
            <a:off x="11139814" y="5692443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solidFill>
                  <a:schemeClr val="bg1">
                    <a:lumMod val="8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裏面</a:t>
            </a:r>
          </a:p>
        </p:txBody>
      </p:sp>
      <p:pic>
        <p:nvPicPr>
          <p:cNvPr id="13" name="グラフィックス 12">
            <a:extLst>
              <a:ext uri="{FF2B5EF4-FFF2-40B4-BE49-F238E27FC236}">
                <a16:creationId xmlns:a16="http://schemas.microsoft.com/office/drawing/2014/main" id="{B042F16D-0F51-4FF9-9F52-2CE9EF96E1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 rot="1800000">
            <a:off x="5212209" y="2021594"/>
            <a:ext cx="500670" cy="300402"/>
          </a:xfrm>
          <a:prstGeom prst="rect">
            <a:avLst/>
          </a:prstGeom>
        </p:spPr>
      </p:pic>
      <p:pic>
        <p:nvPicPr>
          <p:cNvPr id="64" name="グラフィックス 63">
            <a:extLst>
              <a:ext uri="{FF2B5EF4-FFF2-40B4-BE49-F238E27FC236}">
                <a16:creationId xmlns:a16="http://schemas.microsoft.com/office/drawing/2014/main" id="{0C53D803-D7D5-42B0-91B5-B8F1840443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 rot="1800000">
            <a:off x="12983479" y="2021593"/>
            <a:ext cx="500670" cy="300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698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グラフィックス 3">
            <a:extLst>
              <a:ext uri="{FF2B5EF4-FFF2-40B4-BE49-F238E27FC236}">
                <a16:creationId xmlns:a16="http://schemas.microsoft.com/office/drawing/2014/main" id="{71A9E457-4524-4E14-A86F-5A099C48012F}"/>
              </a:ext>
            </a:extLst>
          </p:cNvPr>
          <p:cNvSpPr/>
          <p:nvPr/>
        </p:nvSpPr>
        <p:spPr>
          <a:xfrm>
            <a:off x="437994" y="2011352"/>
            <a:ext cx="6644774" cy="6644774"/>
          </a:xfrm>
          <a:custGeom>
            <a:avLst/>
            <a:gdLst>
              <a:gd name="connsiteX0" fmla="*/ 6596609 w 6596608"/>
              <a:gd name="connsiteY0" fmla="*/ 3298304 h 6596608"/>
              <a:gd name="connsiteX1" fmla="*/ 3298304 w 6596608"/>
              <a:gd name="connsiteY1" fmla="*/ 6596609 h 6596608"/>
              <a:gd name="connsiteX2" fmla="*/ 0 w 6596608"/>
              <a:gd name="connsiteY2" fmla="*/ 3298304 h 6596608"/>
              <a:gd name="connsiteX3" fmla="*/ 3298304 w 6596608"/>
              <a:gd name="connsiteY3" fmla="*/ 0 h 6596608"/>
              <a:gd name="connsiteX4" fmla="*/ 6596609 w 6596608"/>
              <a:gd name="connsiteY4" fmla="*/ 3298304 h 659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6608" h="6596608">
                <a:moveTo>
                  <a:pt x="6596609" y="3298304"/>
                </a:moveTo>
                <a:cubicBezTo>
                  <a:pt x="6596609" y="5119908"/>
                  <a:pt x="5119908" y="6596609"/>
                  <a:pt x="3298304" y="6596609"/>
                </a:cubicBezTo>
                <a:cubicBezTo>
                  <a:pt x="1476701" y="6596609"/>
                  <a:pt x="0" y="5119908"/>
                  <a:pt x="0" y="3298304"/>
                </a:cubicBezTo>
                <a:cubicBezTo>
                  <a:pt x="0" y="1476701"/>
                  <a:pt x="1476701" y="0"/>
                  <a:pt x="3298304" y="0"/>
                </a:cubicBezTo>
                <a:cubicBezTo>
                  <a:pt x="5119908" y="0"/>
                  <a:pt x="6596609" y="1476701"/>
                  <a:pt x="6596609" y="3298304"/>
                </a:cubicBezTo>
                <a:close/>
              </a:path>
            </a:pathLst>
          </a:custGeom>
          <a:noFill/>
          <a:ln w="24934" cap="rnd">
            <a:solidFill>
              <a:srgbClr val="B7B7B7"/>
            </a:solidFill>
            <a:custDash>
              <a:ds d="375000" sp="375000"/>
            </a:custDash>
            <a:round/>
          </a:ln>
        </p:spPr>
        <p:txBody>
          <a:bodyPr rot="0" spcFirstLastPara="0" vertOverflow="overflow" horzOverflow="overflow" vert="horz" wrap="square" lIns="129306" tIns="64651" rIns="129306" bIns="6465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2545"/>
          </a:p>
        </p:txBody>
      </p:sp>
      <p:sp>
        <p:nvSpPr>
          <p:cNvPr id="45" name="グラフィックス 3">
            <a:extLst>
              <a:ext uri="{FF2B5EF4-FFF2-40B4-BE49-F238E27FC236}">
                <a16:creationId xmlns:a16="http://schemas.microsoft.com/office/drawing/2014/main" id="{AD5119C2-9BA2-4615-940E-10ED264C7A11}"/>
              </a:ext>
            </a:extLst>
          </p:cNvPr>
          <p:cNvSpPr/>
          <p:nvPr/>
        </p:nvSpPr>
        <p:spPr>
          <a:xfrm>
            <a:off x="8036582" y="2011352"/>
            <a:ext cx="6644774" cy="6644774"/>
          </a:xfrm>
          <a:custGeom>
            <a:avLst/>
            <a:gdLst>
              <a:gd name="connsiteX0" fmla="*/ 6596609 w 6596608"/>
              <a:gd name="connsiteY0" fmla="*/ 3298304 h 6596608"/>
              <a:gd name="connsiteX1" fmla="*/ 3298304 w 6596608"/>
              <a:gd name="connsiteY1" fmla="*/ 6596609 h 6596608"/>
              <a:gd name="connsiteX2" fmla="*/ 0 w 6596608"/>
              <a:gd name="connsiteY2" fmla="*/ 3298304 h 6596608"/>
              <a:gd name="connsiteX3" fmla="*/ 3298304 w 6596608"/>
              <a:gd name="connsiteY3" fmla="*/ 0 h 6596608"/>
              <a:gd name="connsiteX4" fmla="*/ 6596609 w 6596608"/>
              <a:gd name="connsiteY4" fmla="*/ 3298304 h 659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6608" h="6596608">
                <a:moveTo>
                  <a:pt x="6596609" y="3298304"/>
                </a:moveTo>
                <a:cubicBezTo>
                  <a:pt x="6596609" y="5119908"/>
                  <a:pt x="5119908" y="6596609"/>
                  <a:pt x="3298304" y="6596609"/>
                </a:cubicBezTo>
                <a:cubicBezTo>
                  <a:pt x="1476701" y="6596609"/>
                  <a:pt x="0" y="5119908"/>
                  <a:pt x="0" y="3298304"/>
                </a:cubicBezTo>
                <a:cubicBezTo>
                  <a:pt x="0" y="1476701"/>
                  <a:pt x="1476701" y="0"/>
                  <a:pt x="3298304" y="0"/>
                </a:cubicBezTo>
                <a:cubicBezTo>
                  <a:pt x="5119908" y="0"/>
                  <a:pt x="6596609" y="1476701"/>
                  <a:pt x="6596609" y="3298304"/>
                </a:cubicBezTo>
                <a:close/>
              </a:path>
            </a:pathLst>
          </a:custGeom>
          <a:noFill/>
          <a:ln w="24934" cap="rnd">
            <a:solidFill>
              <a:srgbClr val="B7B7B7"/>
            </a:solidFill>
            <a:custDash>
              <a:ds d="375000" sp="375000"/>
            </a:custDash>
            <a:round/>
          </a:ln>
        </p:spPr>
        <p:txBody>
          <a:bodyPr rot="0" spcFirstLastPara="0" vertOverflow="overflow" horzOverflow="overflow" vert="horz" wrap="square" lIns="129306" tIns="64651" rIns="129306" bIns="6465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2545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9529250-9D39-4D7F-A63D-0F165666294E}"/>
              </a:ext>
            </a:extLst>
          </p:cNvPr>
          <p:cNvSpPr txBox="1"/>
          <p:nvPr/>
        </p:nvSpPr>
        <p:spPr>
          <a:xfrm>
            <a:off x="0" y="-841676"/>
            <a:ext cx="92127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/>
              <a:t>■既製品のうちわが手元にない場合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B6E0FD2D-151F-4ADC-9F9F-4B1C22AC56A0}"/>
              </a:ext>
            </a:extLst>
          </p:cNvPr>
          <p:cNvSpPr/>
          <p:nvPr/>
        </p:nvSpPr>
        <p:spPr>
          <a:xfrm>
            <a:off x="8815156" y="8893493"/>
            <a:ext cx="1463040" cy="1463040"/>
          </a:xfrm>
          <a:prstGeom prst="ellipse">
            <a:avLst/>
          </a:prstGeom>
          <a:solidFill>
            <a:srgbClr val="C1E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647F88CD-934C-4B35-885C-C6D0FBFA64E0}"/>
              </a:ext>
            </a:extLst>
          </p:cNvPr>
          <p:cNvSpPr/>
          <p:nvPr/>
        </p:nvSpPr>
        <p:spPr>
          <a:xfrm>
            <a:off x="5206163" y="8893493"/>
            <a:ext cx="1463040" cy="1463040"/>
          </a:xfrm>
          <a:prstGeom prst="ellipse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333F770-CE66-4DC2-AF46-A86767CE6F71}"/>
              </a:ext>
            </a:extLst>
          </p:cNvPr>
          <p:cNvSpPr/>
          <p:nvPr/>
        </p:nvSpPr>
        <p:spPr>
          <a:xfrm>
            <a:off x="7128032" y="9010866"/>
            <a:ext cx="1228295" cy="1228295"/>
          </a:xfrm>
          <a:prstGeom prst="rect">
            <a:avLst/>
          </a:prstGeom>
          <a:solidFill>
            <a:srgbClr val="F8F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6B5445D-0BE7-4494-A7B1-5BDEA0B8CB8A}"/>
              </a:ext>
            </a:extLst>
          </p:cNvPr>
          <p:cNvSpPr txBox="1"/>
          <p:nvPr/>
        </p:nvSpPr>
        <p:spPr>
          <a:xfrm>
            <a:off x="114701" y="227420"/>
            <a:ext cx="5057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うちわ型紙②（手元にうちわがない場合）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F2E588A-5FE4-43EF-BCDE-3239D816C79A}"/>
              </a:ext>
            </a:extLst>
          </p:cNvPr>
          <p:cNvSpPr txBox="1"/>
          <p:nvPr/>
        </p:nvSpPr>
        <p:spPr>
          <a:xfrm>
            <a:off x="480255" y="9147396"/>
            <a:ext cx="377042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はさみで切ってみよう！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のりで貼りつけると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飾りになるよ！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難しいときは、大人の方が手伝ってあげてください</a:t>
            </a:r>
          </a:p>
        </p:txBody>
      </p: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BBF89054-F0E1-4B19-A953-CA8FAFC42BC1}"/>
              </a:ext>
            </a:extLst>
          </p:cNvPr>
          <p:cNvCxnSpPr>
            <a:cxnSpLocks/>
          </p:cNvCxnSpPr>
          <p:nvPr/>
        </p:nvCxnSpPr>
        <p:spPr>
          <a:xfrm>
            <a:off x="3500385" y="9625012"/>
            <a:ext cx="555148" cy="0"/>
          </a:xfrm>
          <a:prstGeom prst="straightConnector1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二等辺三角形 10">
            <a:extLst>
              <a:ext uri="{FF2B5EF4-FFF2-40B4-BE49-F238E27FC236}">
                <a16:creationId xmlns:a16="http://schemas.microsoft.com/office/drawing/2014/main" id="{4E894A9B-EDAA-4F99-BE66-8F10AE567D8B}"/>
              </a:ext>
            </a:extLst>
          </p:cNvPr>
          <p:cNvSpPr/>
          <p:nvPr/>
        </p:nvSpPr>
        <p:spPr>
          <a:xfrm>
            <a:off x="10765238" y="8893493"/>
            <a:ext cx="1560975" cy="1345668"/>
          </a:xfrm>
          <a:prstGeom prst="triangle">
            <a:avLst/>
          </a:prstGeom>
          <a:solidFill>
            <a:srgbClr val="AFD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848C3EFE-4A36-4778-A916-983B7F0F241D}"/>
              </a:ext>
            </a:extLst>
          </p:cNvPr>
          <p:cNvSpPr txBox="1"/>
          <p:nvPr/>
        </p:nvSpPr>
        <p:spPr>
          <a:xfrm>
            <a:off x="15648845" y="815772"/>
            <a:ext cx="10120746" cy="4525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■印刷設定</a:t>
            </a:r>
            <a:endParaRPr kumimoji="1" lang="en-US" altLang="ja-JP" sz="480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80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・サイズ：</a:t>
            </a:r>
            <a:r>
              <a:rPr kumimoji="1" lang="en-US" altLang="ja-JP" sz="480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A3</a:t>
            </a:r>
          </a:p>
          <a:p>
            <a:r>
              <a:rPr kumimoji="1" lang="ja-JP" altLang="en-US" sz="480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・用紙：厚紙</a:t>
            </a:r>
            <a:endParaRPr kumimoji="1" lang="en-US" altLang="ja-JP" sz="480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80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・「用紙に合わせて拡大</a:t>
            </a:r>
            <a:r>
              <a:rPr kumimoji="1" lang="en-US" altLang="ja-JP" sz="480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kumimoji="1" lang="ja-JP" altLang="en-US" sz="480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縮小」になっていないか設定を確認してから印刷してください</a:t>
            </a:r>
          </a:p>
        </p:txBody>
      </p:sp>
      <p:pic>
        <p:nvPicPr>
          <p:cNvPr id="29" name="グラフィックス 28">
            <a:extLst>
              <a:ext uri="{FF2B5EF4-FFF2-40B4-BE49-F238E27FC236}">
                <a16:creationId xmlns:a16="http://schemas.microsoft.com/office/drawing/2014/main" id="{FA8F6E77-0AB1-4B1D-A161-BB1CF01106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1800000">
            <a:off x="5147661" y="2303472"/>
            <a:ext cx="500670" cy="300402"/>
          </a:xfrm>
          <a:prstGeom prst="rect">
            <a:avLst/>
          </a:prstGeom>
        </p:spPr>
      </p:pic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BF99FFD5-5A79-4090-8B4D-1B120F69C0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1800000">
            <a:off x="12771523" y="2307705"/>
            <a:ext cx="500670" cy="300402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3E809CB-C979-4CCA-8F3B-339625238D8E}"/>
              </a:ext>
            </a:extLst>
          </p:cNvPr>
          <p:cNvSpPr txBox="1"/>
          <p:nvPr/>
        </p:nvSpPr>
        <p:spPr>
          <a:xfrm>
            <a:off x="3125558" y="5053518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solidFill>
                  <a:schemeClr val="bg1">
                    <a:lumMod val="8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裏面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67CBDF1-8604-475C-B626-F77D0D73184F}"/>
              </a:ext>
            </a:extLst>
          </p:cNvPr>
          <p:cNvSpPr txBox="1"/>
          <p:nvPr/>
        </p:nvSpPr>
        <p:spPr>
          <a:xfrm>
            <a:off x="10921963" y="5053518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solidFill>
                  <a:schemeClr val="bg1">
                    <a:lumMod val="8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裏面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9DA937C-2BEF-46C5-909D-9E1480B2A9B4}"/>
              </a:ext>
            </a:extLst>
          </p:cNvPr>
          <p:cNvSpPr txBox="1"/>
          <p:nvPr/>
        </p:nvSpPr>
        <p:spPr>
          <a:xfrm>
            <a:off x="877613" y="717215"/>
            <a:ext cx="2644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点線　　　　　　にそって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はさみで切り取りましょう</a:t>
            </a:r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DFB9B216-A604-4F41-A9CF-DF502191125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145" y="753667"/>
            <a:ext cx="871109" cy="228544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784DB5D-54D1-4F4D-AAF0-963271CF5823}"/>
              </a:ext>
            </a:extLst>
          </p:cNvPr>
          <p:cNvSpPr txBox="1"/>
          <p:nvPr/>
        </p:nvSpPr>
        <p:spPr>
          <a:xfrm>
            <a:off x="307263" y="76320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EBE9DD1-32A3-40F7-B23D-CA18DCDA51CB}"/>
              </a:ext>
            </a:extLst>
          </p:cNvPr>
          <p:cNvSpPr txBox="1"/>
          <p:nvPr/>
        </p:nvSpPr>
        <p:spPr>
          <a:xfrm>
            <a:off x="3636121" y="763200"/>
            <a:ext cx="637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9546F6F4-BB16-4D68-8AD1-975C97102F66}"/>
              </a:ext>
            </a:extLst>
          </p:cNvPr>
          <p:cNvSpPr txBox="1"/>
          <p:nvPr/>
        </p:nvSpPr>
        <p:spPr>
          <a:xfrm>
            <a:off x="8896634" y="717215"/>
            <a:ext cx="34295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裏面にのりを塗って、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枚の型紙を貼り合わせましょう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6214F67-13A6-46DA-AE69-091765D37E33}"/>
              </a:ext>
            </a:extLst>
          </p:cNvPr>
          <p:cNvSpPr txBox="1"/>
          <p:nvPr/>
        </p:nvSpPr>
        <p:spPr>
          <a:xfrm>
            <a:off x="8354206" y="76320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</a:t>
            </a:r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2C655568-5916-4797-A7CA-9ABAEC2E26A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41616">
            <a:off x="11879701" y="519685"/>
            <a:ext cx="429304" cy="592174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5E5D5A28-D083-45FD-B644-2FDF40E66DCE}"/>
              </a:ext>
            </a:extLst>
          </p:cNvPr>
          <p:cNvSpPr txBox="1"/>
          <p:nvPr/>
        </p:nvSpPr>
        <p:spPr>
          <a:xfrm>
            <a:off x="4153212" y="717215"/>
            <a:ext cx="3256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切り取った型紙の表面に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お絵描きや飾りつけをしましょう</a:t>
            </a:r>
          </a:p>
        </p:txBody>
      </p:sp>
      <p:pic>
        <p:nvPicPr>
          <p:cNvPr id="44" name="図 43">
            <a:extLst>
              <a:ext uri="{FF2B5EF4-FFF2-40B4-BE49-F238E27FC236}">
                <a16:creationId xmlns:a16="http://schemas.microsoft.com/office/drawing/2014/main" id="{0782E36A-7240-4DB4-8E77-D7F8418D83F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95758">
            <a:off x="7369500" y="804073"/>
            <a:ext cx="820876" cy="719994"/>
          </a:xfrm>
          <a:prstGeom prst="rect">
            <a:avLst/>
          </a:prstGeom>
        </p:spPr>
      </p:pic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84A8A70D-0E31-481D-A195-6D0839B9F1FF}"/>
              </a:ext>
            </a:extLst>
          </p:cNvPr>
          <p:cNvCxnSpPr>
            <a:cxnSpLocks/>
          </p:cNvCxnSpPr>
          <p:nvPr/>
        </p:nvCxnSpPr>
        <p:spPr>
          <a:xfrm>
            <a:off x="935042" y="1391675"/>
            <a:ext cx="573004" cy="39701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6584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774</TotalTime>
  <Words>395</Words>
  <Application>Microsoft Office PowerPoint</Application>
  <PresentationFormat>ユーザー設定</PresentationFormat>
  <Paragraphs>72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芦川 桃香</dc:creator>
  <cp:lastModifiedBy>松村　麻美子</cp:lastModifiedBy>
  <cp:revision>61</cp:revision>
  <cp:lastPrinted>2020-06-11T10:15:30Z</cp:lastPrinted>
  <dcterms:created xsi:type="dcterms:W3CDTF">2020-06-04T09:46:31Z</dcterms:created>
  <dcterms:modified xsi:type="dcterms:W3CDTF">2020-08-05T01:19:01Z</dcterms:modified>
</cp:coreProperties>
</file>