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5119350" cy="10691813"/>
  <p:notesSz cx="10018713" cy="14447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696"/>
    <a:srgbClr val="D25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29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81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2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96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46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4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65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0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0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84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91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B49B-9F0A-4787-BB9B-78602EBC3D83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8C2F7-1185-4D23-8981-BFE168D9B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58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グラフィックス 119">
            <a:extLst>
              <a:ext uri="{FF2B5EF4-FFF2-40B4-BE49-F238E27FC236}">
                <a16:creationId xmlns:a16="http://schemas.microsoft.com/office/drawing/2014/main" id="{53070C93-0048-4E05-B264-FCD61FA7D933}"/>
              </a:ext>
            </a:extLst>
          </p:cNvPr>
          <p:cNvGrpSpPr/>
          <p:nvPr/>
        </p:nvGrpSpPr>
        <p:grpSpPr>
          <a:xfrm rot="2700000">
            <a:off x="1204857" y="-1093530"/>
            <a:ext cx="12878871" cy="12878871"/>
            <a:chOff x="3087687" y="873918"/>
            <a:chExt cx="8943975" cy="8943975"/>
          </a:xfrm>
        </p:grpSpPr>
        <p:sp>
          <p:nvSpPr>
            <p:cNvPr id="122" name="フリーフォーム: 図形 121">
              <a:extLst>
                <a:ext uri="{FF2B5EF4-FFF2-40B4-BE49-F238E27FC236}">
                  <a16:creationId xmlns:a16="http://schemas.microsoft.com/office/drawing/2014/main" id="{4DD9DEEC-1A96-4C51-A132-FA5A6C005564}"/>
                </a:ext>
              </a:extLst>
            </p:cNvPr>
            <p:cNvSpPr/>
            <p:nvPr/>
          </p:nvSpPr>
          <p:spPr>
            <a:xfrm>
              <a:off x="6058725" y="3844956"/>
              <a:ext cx="3000375" cy="3000375"/>
            </a:xfrm>
            <a:custGeom>
              <a:avLst/>
              <a:gdLst>
                <a:gd name="connsiteX0" fmla="*/ 14288 w 3000375"/>
                <a:gd name="connsiteY0" fmla="*/ 14288 h 3000375"/>
                <a:gd name="connsiteX1" fmla="*/ 2990088 w 3000375"/>
                <a:gd name="connsiteY1" fmla="*/ 14288 h 3000375"/>
                <a:gd name="connsiteX2" fmla="*/ 2990088 w 3000375"/>
                <a:gd name="connsiteY2" fmla="*/ 2990088 h 3000375"/>
                <a:gd name="connsiteX3" fmla="*/ 14288 w 3000375"/>
                <a:gd name="connsiteY3" fmla="*/ 2990088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75" h="3000375">
                  <a:moveTo>
                    <a:pt x="14288" y="14288"/>
                  </a:moveTo>
                  <a:lnTo>
                    <a:pt x="2990088" y="14288"/>
                  </a:lnTo>
                  <a:lnTo>
                    <a:pt x="2990088" y="2990088"/>
                  </a:lnTo>
                  <a:lnTo>
                    <a:pt x="14288" y="2990088"/>
                  </a:lnTo>
                  <a:close/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3" name="フリーフォーム: 図形 122">
              <a:extLst>
                <a:ext uri="{FF2B5EF4-FFF2-40B4-BE49-F238E27FC236}">
                  <a16:creationId xmlns:a16="http://schemas.microsoft.com/office/drawing/2014/main" id="{C9D763D9-419B-40FC-89D8-095762B55F5A}"/>
                </a:ext>
              </a:extLst>
            </p:cNvPr>
            <p:cNvSpPr/>
            <p:nvPr/>
          </p:nvSpPr>
          <p:spPr>
            <a:xfrm>
              <a:off x="6058725" y="6820757"/>
              <a:ext cx="3000375" cy="1514475"/>
            </a:xfrm>
            <a:custGeom>
              <a:avLst/>
              <a:gdLst>
                <a:gd name="connsiteX0" fmla="*/ 14288 w 3000375"/>
                <a:gd name="connsiteY0" fmla="*/ 14288 h 1514475"/>
                <a:gd name="connsiteX1" fmla="*/ 2990088 w 3000375"/>
                <a:gd name="connsiteY1" fmla="*/ 14288 h 1514475"/>
                <a:gd name="connsiteX2" fmla="*/ 2990088 w 3000375"/>
                <a:gd name="connsiteY2" fmla="*/ 1502188 h 1514475"/>
                <a:gd name="connsiteX3" fmla="*/ 14288 w 3000375"/>
                <a:gd name="connsiteY3" fmla="*/ 1502188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75" h="1514475">
                  <a:moveTo>
                    <a:pt x="14288" y="14288"/>
                  </a:moveTo>
                  <a:lnTo>
                    <a:pt x="2990088" y="14288"/>
                  </a:lnTo>
                  <a:lnTo>
                    <a:pt x="2990088" y="1502188"/>
                  </a:lnTo>
                  <a:lnTo>
                    <a:pt x="14288" y="1502188"/>
                  </a:lnTo>
                  <a:close/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4" name="フリーフォーム: 図形 123">
              <a:extLst>
                <a:ext uri="{FF2B5EF4-FFF2-40B4-BE49-F238E27FC236}">
                  <a16:creationId xmlns:a16="http://schemas.microsoft.com/office/drawing/2014/main" id="{E0DB3DCC-5241-4B42-8232-F4F09B489A6C}"/>
                </a:ext>
              </a:extLst>
            </p:cNvPr>
            <p:cNvSpPr/>
            <p:nvPr/>
          </p:nvSpPr>
          <p:spPr>
            <a:xfrm>
              <a:off x="10522426" y="3844956"/>
              <a:ext cx="1514475" cy="3000375"/>
            </a:xfrm>
            <a:custGeom>
              <a:avLst/>
              <a:gdLst>
                <a:gd name="connsiteX0" fmla="*/ 14288 w 1514475"/>
                <a:gd name="connsiteY0" fmla="*/ 14288 h 3000375"/>
                <a:gd name="connsiteX1" fmla="*/ 14288 w 1514475"/>
                <a:gd name="connsiteY1" fmla="*/ 2990088 h 3000375"/>
                <a:gd name="connsiteX2" fmla="*/ 1502188 w 1514475"/>
                <a:gd name="connsiteY2" fmla="*/ 1502188 h 3000375"/>
                <a:gd name="connsiteX3" fmla="*/ 14288 w 1514475"/>
                <a:gd name="connsiteY3" fmla="*/ 14288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475" h="3000375">
                  <a:moveTo>
                    <a:pt x="14288" y="14288"/>
                  </a:moveTo>
                  <a:lnTo>
                    <a:pt x="14288" y="2990088"/>
                  </a:lnTo>
                  <a:cubicBezTo>
                    <a:pt x="836009" y="2990088"/>
                    <a:pt x="1502188" y="2323910"/>
                    <a:pt x="1502188" y="1502188"/>
                  </a:cubicBezTo>
                  <a:cubicBezTo>
                    <a:pt x="1502188" y="680466"/>
                    <a:pt x="836009" y="14288"/>
                    <a:pt x="14288" y="14288"/>
                  </a:cubicBez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5" name="フリーフォーム: 図形 124">
              <a:extLst>
                <a:ext uri="{FF2B5EF4-FFF2-40B4-BE49-F238E27FC236}">
                  <a16:creationId xmlns:a16="http://schemas.microsoft.com/office/drawing/2014/main" id="{AA4F250D-FEDF-4EDB-ADAB-2EC6E37BCCEA}"/>
                </a:ext>
              </a:extLst>
            </p:cNvPr>
            <p:cNvSpPr/>
            <p:nvPr/>
          </p:nvSpPr>
          <p:spPr>
            <a:xfrm>
              <a:off x="3082925" y="3844956"/>
              <a:ext cx="1514475" cy="3000375"/>
            </a:xfrm>
            <a:custGeom>
              <a:avLst/>
              <a:gdLst>
                <a:gd name="connsiteX0" fmla="*/ 1502188 w 1514475"/>
                <a:gd name="connsiteY0" fmla="*/ 2990088 h 3000375"/>
                <a:gd name="connsiteX1" fmla="*/ 1502188 w 1514475"/>
                <a:gd name="connsiteY1" fmla="*/ 14288 h 3000375"/>
                <a:gd name="connsiteX2" fmla="*/ 14288 w 1514475"/>
                <a:gd name="connsiteY2" fmla="*/ 1502188 h 3000375"/>
                <a:gd name="connsiteX3" fmla="*/ 1502188 w 1514475"/>
                <a:gd name="connsiteY3" fmla="*/ 2990088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475" h="3000375">
                  <a:moveTo>
                    <a:pt x="1502188" y="2990088"/>
                  </a:moveTo>
                  <a:lnTo>
                    <a:pt x="1502188" y="14288"/>
                  </a:lnTo>
                  <a:cubicBezTo>
                    <a:pt x="680466" y="14288"/>
                    <a:pt x="14288" y="680466"/>
                    <a:pt x="14288" y="1502188"/>
                  </a:cubicBezTo>
                  <a:cubicBezTo>
                    <a:pt x="14288" y="2323910"/>
                    <a:pt x="680466" y="2990088"/>
                    <a:pt x="1502188" y="2990088"/>
                  </a:cubicBez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6" name="フリーフォーム: 図形 125">
              <a:extLst>
                <a:ext uri="{FF2B5EF4-FFF2-40B4-BE49-F238E27FC236}">
                  <a16:creationId xmlns:a16="http://schemas.microsoft.com/office/drawing/2014/main" id="{DADE3D10-B30B-4413-8945-DDD137F8AD58}"/>
                </a:ext>
              </a:extLst>
            </p:cNvPr>
            <p:cNvSpPr/>
            <p:nvPr/>
          </p:nvSpPr>
          <p:spPr>
            <a:xfrm>
              <a:off x="6058725" y="869156"/>
              <a:ext cx="3000375" cy="1514475"/>
            </a:xfrm>
            <a:custGeom>
              <a:avLst/>
              <a:gdLst>
                <a:gd name="connsiteX0" fmla="*/ 14288 w 3000375"/>
                <a:gd name="connsiteY0" fmla="*/ 1502188 h 1514475"/>
                <a:gd name="connsiteX1" fmla="*/ 2990088 w 3000375"/>
                <a:gd name="connsiteY1" fmla="*/ 1502188 h 1514475"/>
                <a:gd name="connsiteX2" fmla="*/ 1502188 w 3000375"/>
                <a:gd name="connsiteY2" fmla="*/ 14288 h 1514475"/>
                <a:gd name="connsiteX3" fmla="*/ 14288 w 3000375"/>
                <a:gd name="connsiteY3" fmla="*/ 1502188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75" h="1514475">
                  <a:moveTo>
                    <a:pt x="14288" y="1502188"/>
                  </a:moveTo>
                  <a:lnTo>
                    <a:pt x="2990088" y="1502188"/>
                  </a:lnTo>
                  <a:cubicBezTo>
                    <a:pt x="2990088" y="680466"/>
                    <a:pt x="2323910" y="14288"/>
                    <a:pt x="1502188" y="14288"/>
                  </a:cubicBezTo>
                  <a:cubicBezTo>
                    <a:pt x="680466" y="14288"/>
                    <a:pt x="14288" y="680466"/>
                    <a:pt x="14288" y="1502188"/>
                  </a:cubicBez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7" name="フリーフォーム: 図形 126">
              <a:extLst>
                <a:ext uri="{FF2B5EF4-FFF2-40B4-BE49-F238E27FC236}">
                  <a16:creationId xmlns:a16="http://schemas.microsoft.com/office/drawing/2014/main" id="{74337F66-EF61-414E-A484-251AD1DF2238}"/>
                </a:ext>
              </a:extLst>
            </p:cNvPr>
            <p:cNvSpPr/>
            <p:nvPr/>
          </p:nvSpPr>
          <p:spPr>
            <a:xfrm>
              <a:off x="6058725" y="8308657"/>
              <a:ext cx="3000375" cy="1514475"/>
            </a:xfrm>
            <a:custGeom>
              <a:avLst/>
              <a:gdLst>
                <a:gd name="connsiteX0" fmla="*/ 2990088 w 3000375"/>
                <a:gd name="connsiteY0" fmla="*/ 14288 h 1514475"/>
                <a:gd name="connsiteX1" fmla="*/ 14288 w 3000375"/>
                <a:gd name="connsiteY1" fmla="*/ 14288 h 1514475"/>
                <a:gd name="connsiteX2" fmla="*/ 1502188 w 3000375"/>
                <a:gd name="connsiteY2" fmla="*/ 1502188 h 1514475"/>
                <a:gd name="connsiteX3" fmla="*/ 2990088 w 3000375"/>
                <a:gd name="connsiteY3" fmla="*/ 14288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75" h="1514475">
                  <a:moveTo>
                    <a:pt x="2990088" y="14288"/>
                  </a:moveTo>
                  <a:lnTo>
                    <a:pt x="14288" y="14288"/>
                  </a:lnTo>
                  <a:cubicBezTo>
                    <a:pt x="14288" y="836009"/>
                    <a:pt x="680466" y="1502188"/>
                    <a:pt x="1502188" y="1502188"/>
                  </a:cubicBezTo>
                  <a:cubicBezTo>
                    <a:pt x="2323910" y="1502188"/>
                    <a:pt x="2990088" y="836009"/>
                    <a:pt x="2990088" y="14288"/>
                  </a:cubicBez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8" name="フリーフォーム: 図形 127">
              <a:extLst>
                <a:ext uri="{FF2B5EF4-FFF2-40B4-BE49-F238E27FC236}">
                  <a16:creationId xmlns:a16="http://schemas.microsoft.com/office/drawing/2014/main" id="{02C011CE-1CEF-48CF-B0D2-393BDB6A734D}"/>
                </a:ext>
              </a:extLst>
            </p:cNvPr>
            <p:cNvSpPr/>
            <p:nvPr/>
          </p:nvSpPr>
          <p:spPr>
            <a:xfrm>
              <a:off x="9034526" y="3361086"/>
              <a:ext cx="1514475" cy="504825"/>
            </a:xfrm>
            <a:custGeom>
              <a:avLst/>
              <a:gdLst>
                <a:gd name="connsiteX0" fmla="*/ 1304639 w 1514475"/>
                <a:gd name="connsiteY0" fmla="*/ 14288 h 504825"/>
                <a:gd name="connsiteX1" fmla="*/ 211836 w 1514475"/>
                <a:gd name="connsiteY1" fmla="*/ 14288 h 504825"/>
                <a:gd name="connsiteX2" fmla="*/ 14288 w 1514475"/>
                <a:gd name="connsiteY2" fmla="*/ 498158 h 504825"/>
                <a:gd name="connsiteX3" fmla="*/ 14288 w 1514475"/>
                <a:gd name="connsiteY3" fmla="*/ 498158 h 504825"/>
                <a:gd name="connsiteX4" fmla="*/ 1502187 w 1514475"/>
                <a:gd name="connsiteY4" fmla="*/ 498158 h 504825"/>
                <a:gd name="connsiteX5" fmla="*/ 1502187 w 1514475"/>
                <a:gd name="connsiteY5" fmla="*/ 498158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75" h="504825">
                  <a:moveTo>
                    <a:pt x="1304639" y="14288"/>
                  </a:moveTo>
                  <a:lnTo>
                    <a:pt x="211836" y="14288"/>
                  </a:lnTo>
                  <a:lnTo>
                    <a:pt x="14288" y="498158"/>
                  </a:lnTo>
                  <a:lnTo>
                    <a:pt x="14288" y="498158"/>
                  </a:lnTo>
                  <a:lnTo>
                    <a:pt x="1502187" y="498158"/>
                  </a:lnTo>
                  <a:lnTo>
                    <a:pt x="1502187" y="498158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9" name="フリーフォーム: 図形 128">
              <a:extLst>
                <a:ext uri="{FF2B5EF4-FFF2-40B4-BE49-F238E27FC236}">
                  <a16:creationId xmlns:a16="http://schemas.microsoft.com/office/drawing/2014/main" id="{BF349ACE-DD34-4522-A522-484DB95F7616}"/>
                </a:ext>
              </a:extLst>
            </p:cNvPr>
            <p:cNvSpPr/>
            <p:nvPr/>
          </p:nvSpPr>
          <p:spPr>
            <a:xfrm>
              <a:off x="4570825" y="3361086"/>
              <a:ext cx="1514475" cy="504825"/>
            </a:xfrm>
            <a:custGeom>
              <a:avLst/>
              <a:gdLst>
                <a:gd name="connsiteX0" fmla="*/ 1304639 w 1514475"/>
                <a:gd name="connsiteY0" fmla="*/ 14288 h 504825"/>
                <a:gd name="connsiteX1" fmla="*/ 211836 w 1514475"/>
                <a:gd name="connsiteY1" fmla="*/ 14288 h 504825"/>
                <a:gd name="connsiteX2" fmla="*/ 14288 w 1514475"/>
                <a:gd name="connsiteY2" fmla="*/ 498158 h 504825"/>
                <a:gd name="connsiteX3" fmla="*/ 14288 w 1514475"/>
                <a:gd name="connsiteY3" fmla="*/ 498158 h 504825"/>
                <a:gd name="connsiteX4" fmla="*/ 1502188 w 1514475"/>
                <a:gd name="connsiteY4" fmla="*/ 498158 h 504825"/>
                <a:gd name="connsiteX5" fmla="*/ 1502188 w 1514475"/>
                <a:gd name="connsiteY5" fmla="*/ 498158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75" h="504825">
                  <a:moveTo>
                    <a:pt x="1304639" y="14288"/>
                  </a:moveTo>
                  <a:lnTo>
                    <a:pt x="211836" y="14288"/>
                  </a:lnTo>
                  <a:lnTo>
                    <a:pt x="14288" y="498158"/>
                  </a:lnTo>
                  <a:lnTo>
                    <a:pt x="14288" y="498158"/>
                  </a:lnTo>
                  <a:lnTo>
                    <a:pt x="1502188" y="498158"/>
                  </a:lnTo>
                  <a:lnTo>
                    <a:pt x="1502188" y="498158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フリーフォーム: 図形 129">
              <a:extLst>
                <a:ext uri="{FF2B5EF4-FFF2-40B4-BE49-F238E27FC236}">
                  <a16:creationId xmlns:a16="http://schemas.microsoft.com/office/drawing/2014/main" id="{FA6B29B3-5E57-4E01-A8F8-751E6768740C}"/>
                </a:ext>
              </a:extLst>
            </p:cNvPr>
            <p:cNvSpPr/>
            <p:nvPr/>
          </p:nvSpPr>
          <p:spPr>
            <a:xfrm>
              <a:off x="4570825" y="6820757"/>
              <a:ext cx="1514475" cy="504825"/>
            </a:xfrm>
            <a:custGeom>
              <a:avLst/>
              <a:gdLst>
                <a:gd name="connsiteX0" fmla="*/ 211836 w 1514475"/>
                <a:gd name="connsiteY0" fmla="*/ 498157 h 504825"/>
                <a:gd name="connsiteX1" fmla="*/ 1304639 w 1514475"/>
                <a:gd name="connsiteY1" fmla="*/ 498157 h 504825"/>
                <a:gd name="connsiteX2" fmla="*/ 1502188 w 1514475"/>
                <a:gd name="connsiteY2" fmla="*/ 14288 h 504825"/>
                <a:gd name="connsiteX3" fmla="*/ 1502188 w 1514475"/>
                <a:gd name="connsiteY3" fmla="*/ 14288 h 504825"/>
                <a:gd name="connsiteX4" fmla="*/ 14288 w 1514475"/>
                <a:gd name="connsiteY4" fmla="*/ 14288 h 504825"/>
                <a:gd name="connsiteX5" fmla="*/ 14288 w 1514475"/>
                <a:gd name="connsiteY5" fmla="*/ 14288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75" h="504825">
                  <a:moveTo>
                    <a:pt x="211836" y="498157"/>
                  </a:moveTo>
                  <a:lnTo>
                    <a:pt x="1304639" y="498157"/>
                  </a:lnTo>
                  <a:lnTo>
                    <a:pt x="1502188" y="14288"/>
                  </a:lnTo>
                  <a:lnTo>
                    <a:pt x="1502188" y="14288"/>
                  </a:lnTo>
                  <a:lnTo>
                    <a:pt x="14288" y="14288"/>
                  </a:lnTo>
                  <a:lnTo>
                    <a:pt x="14288" y="14288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フリーフォーム: 図形 130">
              <a:extLst>
                <a:ext uri="{FF2B5EF4-FFF2-40B4-BE49-F238E27FC236}">
                  <a16:creationId xmlns:a16="http://schemas.microsoft.com/office/drawing/2014/main" id="{7B054DE2-CB47-470F-BD1B-BC03B711DC58}"/>
                </a:ext>
              </a:extLst>
            </p:cNvPr>
            <p:cNvSpPr/>
            <p:nvPr/>
          </p:nvSpPr>
          <p:spPr>
            <a:xfrm>
              <a:off x="9034526" y="6820757"/>
              <a:ext cx="1514475" cy="504825"/>
            </a:xfrm>
            <a:custGeom>
              <a:avLst/>
              <a:gdLst>
                <a:gd name="connsiteX0" fmla="*/ 211836 w 1514475"/>
                <a:gd name="connsiteY0" fmla="*/ 498157 h 504825"/>
                <a:gd name="connsiteX1" fmla="*/ 1304639 w 1514475"/>
                <a:gd name="connsiteY1" fmla="*/ 498157 h 504825"/>
                <a:gd name="connsiteX2" fmla="*/ 1502187 w 1514475"/>
                <a:gd name="connsiteY2" fmla="*/ 14288 h 504825"/>
                <a:gd name="connsiteX3" fmla="*/ 1502187 w 1514475"/>
                <a:gd name="connsiteY3" fmla="*/ 14288 h 504825"/>
                <a:gd name="connsiteX4" fmla="*/ 14288 w 1514475"/>
                <a:gd name="connsiteY4" fmla="*/ 14288 h 504825"/>
                <a:gd name="connsiteX5" fmla="*/ 14288 w 1514475"/>
                <a:gd name="connsiteY5" fmla="*/ 14288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75" h="504825">
                  <a:moveTo>
                    <a:pt x="211836" y="498157"/>
                  </a:moveTo>
                  <a:lnTo>
                    <a:pt x="1304639" y="498157"/>
                  </a:lnTo>
                  <a:lnTo>
                    <a:pt x="1502187" y="14288"/>
                  </a:lnTo>
                  <a:lnTo>
                    <a:pt x="1502187" y="14288"/>
                  </a:lnTo>
                  <a:lnTo>
                    <a:pt x="14288" y="14288"/>
                  </a:lnTo>
                  <a:lnTo>
                    <a:pt x="14288" y="14288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フリーフォーム: 図形 131">
              <a:extLst>
                <a:ext uri="{FF2B5EF4-FFF2-40B4-BE49-F238E27FC236}">
                  <a16:creationId xmlns:a16="http://schemas.microsoft.com/office/drawing/2014/main" id="{AD022697-A504-4573-8D07-1BAB74FF9A46}"/>
                </a:ext>
              </a:extLst>
            </p:cNvPr>
            <p:cNvSpPr/>
            <p:nvPr/>
          </p:nvSpPr>
          <p:spPr>
            <a:xfrm>
              <a:off x="6058725" y="2357056"/>
              <a:ext cx="3000375" cy="1514475"/>
            </a:xfrm>
            <a:custGeom>
              <a:avLst/>
              <a:gdLst>
                <a:gd name="connsiteX0" fmla="*/ 14288 w 3000375"/>
                <a:gd name="connsiteY0" fmla="*/ 14288 h 1514475"/>
                <a:gd name="connsiteX1" fmla="*/ 2990088 w 3000375"/>
                <a:gd name="connsiteY1" fmla="*/ 14288 h 1514475"/>
                <a:gd name="connsiteX2" fmla="*/ 2990088 w 3000375"/>
                <a:gd name="connsiteY2" fmla="*/ 1502188 h 1514475"/>
                <a:gd name="connsiteX3" fmla="*/ 14288 w 3000375"/>
                <a:gd name="connsiteY3" fmla="*/ 1502188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75" h="1514475">
                  <a:moveTo>
                    <a:pt x="14288" y="14288"/>
                  </a:moveTo>
                  <a:lnTo>
                    <a:pt x="2990088" y="14288"/>
                  </a:lnTo>
                  <a:lnTo>
                    <a:pt x="2990088" y="1502188"/>
                  </a:lnTo>
                  <a:lnTo>
                    <a:pt x="14288" y="1502188"/>
                  </a:lnTo>
                  <a:close/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90FD0318-57AB-4F3A-A325-119D7209B8B3}"/>
                </a:ext>
              </a:extLst>
            </p:cNvPr>
            <p:cNvSpPr/>
            <p:nvPr/>
          </p:nvSpPr>
          <p:spPr>
            <a:xfrm>
              <a:off x="8977376" y="2357056"/>
              <a:ext cx="85725" cy="28575"/>
            </a:xfrm>
            <a:custGeom>
              <a:avLst/>
              <a:gdLst>
                <a:gd name="connsiteX0" fmla="*/ 71438 w 85725"/>
                <a:gd name="connsiteY0" fmla="*/ 14288 h 28575"/>
                <a:gd name="connsiteX1" fmla="*/ 14288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4" name="フリーフォーム: 図形 133">
              <a:extLst>
                <a:ext uri="{FF2B5EF4-FFF2-40B4-BE49-F238E27FC236}">
                  <a16:creationId xmlns:a16="http://schemas.microsoft.com/office/drawing/2014/main" id="{10FBF016-677A-4DDC-828B-785B337D4E02}"/>
                </a:ext>
              </a:extLst>
            </p:cNvPr>
            <p:cNvSpPr/>
            <p:nvPr/>
          </p:nvSpPr>
          <p:spPr>
            <a:xfrm>
              <a:off x="6173120" y="2357056"/>
              <a:ext cx="2714625" cy="28575"/>
            </a:xfrm>
            <a:custGeom>
              <a:avLst/>
              <a:gdLst>
                <a:gd name="connsiteX0" fmla="*/ 2704052 w 2714625"/>
                <a:gd name="connsiteY0" fmla="*/ 14288 h 28575"/>
                <a:gd name="connsiteX1" fmla="*/ 14287 w 27146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14625" h="28575">
                  <a:moveTo>
                    <a:pt x="2704052" y="14288"/>
                  </a:moveTo>
                  <a:lnTo>
                    <a:pt x="14287" y="14288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5" name="フリーフォーム: 図形 134">
              <a:extLst>
                <a:ext uri="{FF2B5EF4-FFF2-40B4-BE49-F238E27FC236}">
                  <a16:creationId xmlns:a16="http://schemas.microsoft.com/office/drawing/2014/main" id="{A37045AB-4B49-497E-B8FB-7FDBB8C91E14}"/>
                </a:ext>
              </a:extLst>
            </p:cNvPr>
            <p:cNvSpPr/>
            <p:nvPr/>
          </p:nvSpPr>
          <p:spPr>
            <a:xfrm>
              <a:off x="6058725" y="2357056"/>
              <a:ext cx="85725" cy="28575"/>
            </a:xfrm>
            <a:custGeom>
              <a:avLst/>
              <a:gdLst>
                <a:gd name="connsiteX0" fmla="*/ 71438 w 85725"/>
                <a:gd name="connsiteY0" fmla="*/ 14288 h 28575"/>
                <a:gd name="connsiteX1" fmla="*/ 14288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6" name="フリーフォーム: 図形 135">
              <a:extLst>
                <a:ext uri="{FF2B5EF4-FFF2-40B4-BE49-F238E27FC236}">
                  <a16:creationId xmlns:a16="http://schemas.microsoft.com/office/drawing/2014/main" id="{38FF630D-D0B4-4206-B7B7-0B117323B1F2}"/>
                </a:ext>
              </a:extLst>
            </p:cNvPr>
            <p:cNvSpPr/>
            <p:nvPr/>
          </p:nvSpPr>
          <p:spPr>
            <a:xfrm>
              <a:off x="10465276" y="3844956"/>
              <a:ext cx="85725" cy="28575"/>
            </a:xfrm>
            <a:custGeom>
              <a:avLst/>
              <a:gdLst>
                <a:gd name="connsiteX0" fmla="*/ 71437 w 85725"/>
                <a:gd name="connsiteY0" fmla="*/ 14288 h 28575"/>
                <a:gd name="connsiteX1" fmla="*/ 14287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7" y="14288"/>
                  </a:moveTo>
                  <a:lnTo>
                    <a:pt x="14287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7" name="フリーフォーム: 図形 136">
              <a:extLst>
                <a:ext uri="{FF2B5EF4-FFF2-40B4-BE49-F238E27FC236}">
                  <a16:creationId xmlns:a16="http://schemas.microsoft.com/office/drawing/2014/main" id="{69CC8736-9FFA-4469-A471-5235CD15D603}"/>
                </a:ext>
              </a:extLst>
            </p:cNvPr>
            <p:cNvSpPr/>
            <p:nvPr/>
          </p:nvSpPr>
          <p:spPr>
            <a:xfrm>
              <a:off x="4685220" y="3844956"/>
              <a:ext cx="5686425" cy="28575"/>
            </a:xfrm>
            <a:custGeom>
              <a:avLst/>
              <a:gdLst>
                <a:gd name="connsiteX0" fmla="*/ 5679853 w 5686425"/>
                <a:gd name="connsiteY0" fmla="*/ 14288 h 28575"/>
                <a:gd name="connsiteX1" fmla="*/ 14288 w 56864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86425" h="28575">
                  <a:moveTo>
                    <a:pt x="5679853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30" sp="90123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8" name="フリーフォーム: 図形 137">
              <a:extLst>
                <a:ext uri="{FF2B5EF4-FFF2-40B4-BE49-F238E27FC236}">
                  <a16:creationId xmlns:a16="http://schemas.microsoft.com/office/drawing/2014/main" id="{C25B40EA-2C10-43E9-A7B8-CE66DCC1DEFD}"/>
                </a:ext>
              </a:extLst>
            </p:cNvPr>
            <p:cNvSpPr/>
            <p:nvPr/>
          </p:nvSpPr>
          <p:spPr>
            <a:xfrm>
              <a:off x="4570825" y="3844956"/>
              <a:ext cx="85725" cy="28575"/>
            </a:xfrm>
            <a:custGeom>
              <a:avLst/>
              <a:gdLst>
                <a:gd name="connsiteX0" fmla="*/ 71438 w 85725"/>
                <a:gd name="connsiteY0" fmla="*/ 14288 h 28575"/>
                <a:gd name="connsiteX1" fmla="*/ 14288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F35CC7D5-EF05-4399-B5F6-26B528E3800F}"/>
                </a:ext>
              </a:extLst>
            </p:cNvPr>
            <p:cNvSpPr/>
            <p:nvPr/>
          </p:nvSpPr>
          <p:spPr>
            <a:xfrm>
              <a:off x="10465276" y="6820757"/>
              <a:ext cx="85725" cy="28575"/>
            </a:xfrm>
            <a:custGeom>
              <a:avLst/>
              <a:gdLst>
                <a:gd name="connsiteX0" fmla="*/ 71437 w 85725"/>
                <a:gd name="connsiteY0" fmla="*/ 14288 h 28575"/>
                <a:gd name="connsiteX1" fmla="*/ 14287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7" y="14288"/>
                  </a:moveTo>
                  <a:lnTo>
                    <a:pt x="14287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0" name="フリーフォーム: 図形 139">
              <a:extLst>
                <a:ext uri="{FF2B5EF4-FFF2-40B4-BE49-F238E27FC236}">
                  <a16:creationId xmlns:a16="http://schemas.microsoft.com/office/drawing/2014/main" id="{52EE4E9F-B46C-44CA-A21F-537FC171F745}"/>
                </a:ext>
              </a:extLst>
            </p:cNvPr>
            <p:cNvSpPr/>
            <p:nvPr/>
          </p:nvSpPr>
          <p:spPr>
            <a:xfrm>
              <a:off x="4685220" y="6820757"/>
              <a:ext cx="5686425" cy="28575"/>
            </a:xfrm>
            <a:custGeom>
              <a:avLst/>
              <a:gdLst>
                <a:gd name="connsiteX0" fmla="*/ 5679853 w 5686425"/>
                <a:gd name="connsiteY0" fmla="*/ 14288 h 28575"/>
                <a:gd name="connsiteX1" fmla="*/ 14288 w 56864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86425" h="28575">
                  <a:moveTo>
                    <a:pt x="5679853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30" sp="90123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1" name="フリーフォーム: 図形 140">
              <a:extLst>
                <a:ext uri="{FF2B5EF4-FFF2-40B4-BE49-F238E27FC236}">
                  <a16:creationId xmlns:a16="http://schemas.microsoft.com/office/drawing/2014/main" id="{E1AA3B2B-EB0F-4475-BCCC-51A7B77B2229}"/>
                </a:ext>
              </a:extLst>
            </p:cNvPr>
            <p:cNvSpPr/>
            <p:nvPr/>
          </p:nvSpPr>
          <p:spPr>
            <a:xfrm>
              <a:off x="4570825" y="6820757"/>
              <a:ext cx="85725" cy="28575"/>
            </a:xfrm>
            <a:custGeom>
              <a:avLst/>
              <a:gdLst>
                <a:gd name="connsiteX0" fmla="*/ 71438 w 85725"/>
                <a:gd name="connsiteY0" fmla="*/ 14288 h 28575"/>
                <a:gd name="connsiteX1" fmla="*/ 14288 w 85725"/>
                <a:gd name="connsiteY1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2" name="フリーフォーム: 図形 141">
              <a:extLst>
                <a:ext uri="{FF2B5EF4-FFF2-40B4-BE49-F238E27FC236}">
                  <a16:creationId xmlns:a16="http://schemas.microsoft.com/office/drawing/2014/main" id="{0FAF31D0-1732-4271-BF05-1DA2ED277147}"/>
                </a:ext>
              </a:extLst>
            </p:cNvPr>
            <p:cNvSpPr/>
            <p:nvPr/>
          </p:nvSpPr>
          <p:spPr>
            <a:xfrm>
              <a:off x="8977376" y="8308657"/>
              <a:ext cx="85725" cy="28575"/>
            </a:xfrm>
            <a:custGeom>
              <a:avLst/>
              <a:gdLst>
                <a:gd name="connsiteX0" fmla="*/ 71438 w 85725"/>
                <a:gd name="connsiteY0" fmla="*/ 14287 h 28575"/>
                <a:gd name="connsiteX1" fmla="*/ 14288 w 85725"/>
                <a:gd name="connsiteY1" fmla="*/ 14287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7"/>
                  </a:moveTo>
                  <a:lnTo>
                    <a:pt x="14288" y="14287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3" name="フリーフォーム: 図形 142">
              <a:extLst>
                <a:ext uri="{FF2B5EF4-FFF2-40B4-BE49-F238E27FC236}">
                  <a16:creationId xmlns:a16="http://schemas.microsoft.com/office/drawing/2014/main" id="{C5E69F35-6C26-4A9F-BCC7-6786DC14419F}"/>
                </a:ext>
              </a:extLst>
            </p:cNvPr>
            <p:cNvSpPr/>
            <p:nvPr/>
          </p:nvSpPr>
          <p:spPr>
            <a:xfrm>
              <a:off x="6173120" y="8308657"/>
              <a:ext cx="2714625" cy="28575"/>
            </a:xfrm>
            <a:custGeom>
              <a:avLst/>
              <a:gdLst>
                <a:gd name="connsiteX0" fmla="*/ 2704052 w 2714625"/>
                <a:gd name="connsiteY0" fmla="*/ 14287 h 28575"/>
                <a:gd name="connsiteX1" fmla="*/ 14287 w 2714625"/>
                <a:gd name="connsiteY1" fmla="*/ 14287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14625" h="28575">
                  <a:moveTo>
                    <a:pt x="2704052" y="14287"/>
                  </a:moveTo>
                  <a:lnTo>
                    <a:pt x="14287" y="14287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4" name="フリーフォーム: 図形 143">
              <a:extLst>
                <a:ext uri="{FF2B5EF4-FFF2-40B4-BE49-F238E27FC236}">
                  <a16:creationId xmlns:a16="http://schemas.microsoft.com/office/drawing/2014/main" id="{3194CD59-7689-4055-9F26-8A6200A12312}"/>
                </a:ext>
              </a:extLst>
            </p:cNvPr>
            <p:cNvSpPr/>
            <p:nvPr/>
          </p:nvSpPr>
          <p:spPr>
            <a:xfrm>
              <a:off x="6058725" y="8308657"/>
              <a:ext cx="85725" cy="28575"/>
            </a:xfrm>
            <a:custGeom>
              <a:avLst/>
              <a:gdLst>
                <a:gd name="connsiteX0" fmla="*/ 71438 w 85725"/>
                <a:gd name="connsiteY0" fmla="*/ 14287 h 28575"/>
                <a:gd name="connsiteX1" fmla="*/ 14288 w 85725"/>
                <a:gd name="connsiteY1" fmla="*/ 14287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25" h="28575">
                  <a:moveTo>
                    <a:pt x="71438" y="14287"/>
                  </a:moveTo>
                  <a:lnTo>
                    <a:pt x="14288" y="14287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5" name="フリーフォーム: 図形 144">
              <a:extLst>
                <a:ext uri="{FF2B5EF4-FFF2-40B4-BE49-F238E27FC236}">
                  <a16:creationId xmlns:a16="http://schemas.microsoft.com/office/drawing/2014/main" id="{8A8FB6E3-C23A-444A-912E-73C927356564}"/>
                </a:ext>
              </a:extLst>
            </p:cNvPr>
            <p:cNvSpPr/>
            <p:nvPr/>
          </p:nvSpPr>
          <p:spPr>
            <a:xfrm>
              <a:off x="4570825" y="6763607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6" name="フリーフォーム: 図形 145">
              <a:extLst>
                <a:ext uri="{FF2B5EF4-FFF2-40B4-BE49-F238E27FC236}">
                  <a16:creationId xmlns:a16="http://schemas.microsoft.com/office/drawing/2014/main" id="{19A0B945-1BCC-46C4-BE5C-AC4333BF6F25}"/>
                </a:ext>
              </a:extLst>
            </p:cNvPr>
            <p:cNvSpPr/>
            <p:nvPr/>
          </p:nvSpPr>
          <p:spPr>
            <a:xfrm>
              <a:off x="4570825" y="3959351"/>
              <a:ext cx="28575" cy="2714625"/>
            </a:xfrm>
            <a:custGeom>
              <a:avLst/>
              <a:gdLst>
                <a:gd name="connsiteX0" fmla="*/ 14288 w 28575"/>
                <a:gd name="connsiteY0" fmla="*/ 2704052 h 2714625"/>
                <a:gd name="connsiteX1" fmla="*/ 14288 w 28575"/>
                <a:gd name="connsiteY1" fmla="*/ 14287 h 271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2714625">
                  <a:moveTo>
                    <a:pt x="14288" y="2704052"/>
                  </a:moveTo>
                  <a:lnTo>
                    <a:pt x="14288" y="14287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7" name="フリーフォーム: 図形 146">
              <a:extLst>
                <a:ext uri="{FF2B5EF4-FFF2-40B4-BE49-F238E27FC236}">
                  <a16:creationId xmlns:a16="http://schemas.microsoft.com/office/drawing/2014/main" id="{2401DF7A-508E-4904-95D9-4D6C13D5BB22}"/>
                </a:ext>
              </a:extLst>
            </p:cNvPr>
            <p:cNvSpPr/>
            <p:nvPr/>
          </p:nvSpPr>
          <p:spPr>
            <a:xfrm>
              <a:off x="4570825" y="3844956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フリーフォーム: 図形 147">
              <a:extLst>
                <a:ext uri="{FF2B5EF4-FFF2-40B4-BE49-F238E27FC236}">
                  <a16:creationId xmlns:a16="http://schemas.microsoft.com/office/drawing/2014/main" id="{367C9A51-C3AC-42F9-A75B-9FEEBB722DE1}"/>
                </a:ext>
              </a:extLst>
            </p:cNvPr>
            <p:cNvSpPr/>
            <p:nvPr/>
          </p:nvSpPr>
          <p:spPr>
            <a:xfrm>
              <a:off x="10522426" y="6763607"/>
              <a:ext cx="28575" cy="85725"/>
            </a:xfrm>
            <a:custGeom>
              <a:avLst/>
              <a:gdLst>
                <a:gd name="connsiteX0" fmla="*/ 14287 w 28575"/>
                <a:gd name="connsiteY0" fmla="*/ 71438 h 85725"/>
                <a:gd name="connsiteX1" fmla="*/ 14287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7" y="71438"/>
                  </a:moveTo>
                  <a:lnTo>
                    <a:pt x="14287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9" name="フリーフォーム: 図形 148">
              <a:extLst>
                <a:ext uri="{FF2B5EF4-FFF2-40B4-BE49-F238E27FC236}">
                  <a16:creationId xmlns:a16="http://schemas.microsoft.com/office/drawing/2014/main" id="{CA3DF2C8-0C6D-4B7C-87CF-80E5DFF31092}"/>
                </a:ext>
              </a:extLst>
            </p:cNvPr>
            <p:cNvSpPr/>
            <p:nvPr/>
          </p:nvSpPr>
          <p:spPr>
            <a:xfrm>
              <a:off x="10522426" y="3959351"/>
              <a:ext cx="28575" cy="2714625"/>
            </a:xfrm>
            <a:custGeom>
              <a:avLst/>
              <a:gdLst>
                <a:gd name="connsiteX0" fmla="*/ 14287 w 28575"/>
                <a:gd name="connsiteY0" fmla="*/ 2704052 h 2714625"/>
                <a:gd name="connsiteX1" fmla="*/ 14287 w 28575"/>
                <a:gd name="connsiteY1" fmla="*/ 14287 h 271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2714625">
                  <a:moveTo>
                    <a:pt x="14287" y="2704052"/>
                  </a:moveTo>
                  <a:lnTo>
                    <a:pt x="14287" y="14287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0" name="フリーフォーム: 図形 149">
              <a:extLst>
                <a:ext uri="{FF2B5EF4-FFF2-40B4-BE49-F238E27FC236}">
                  <a16:creationId xmlns:a16="http://schemas.microsoft.com/office/drawing/2014/main" id="{253DCBCB-1228-4290-A567-C7C46ABB3DF6}"/>
                </a:ext>
              </a:extLst>
            </p:cNvPr>
            <p:cNvSpPr/>
            <p:nvPr/>
          </p:nvSpPr>
          <p:spPr>
            <a:xfrm>
              <a:off x="10522426" y="3844956"/>
              <a:ext cx="28575" cy="85725"/>
            </a:xfrm>
            <a:custGeom>
              <a:avLst/>
              <a:gdLst>
                <a:gd name="connsiteX0" fmla="*/ 14287 w 28575"/>
                <a:gd name="connsiteY0" fmla="*/ 71438 h 85725"/>
                <a:gd name="connsiteX1" fmla="*/ 14287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7" y="71438"/>
                  </a:moveTo>
                  <a:lnTo>
                    <a:pt x="14287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1" name="フリーフォーム: 図形 150">
              <a:extLst>
                <a:ext uri="{FF2B5EF4-FFF2-40B4-BE49-F238E27FC236}">
                  <a16:creationId xmlns:a16="http://schemas.microsoft.com/office/drawing/2014/main" id="{C76BC2C6-12E8-4F1C-895D-9BE3A9AF69FA}"/>
                </a:ext>
              </a:extLst>
            </p:cNvPr>
            <p:cNvSpPr/>
            <p:nvPr/>
          </p:nvSpPr>
          <p:spPr>
            <a:xfrm>
              <a:off x="9034526" y="6763607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2" name="フリーフォーム: 図形 151">
              <a:extLst>
                <a:ext uri="{FF2B5EF4-FFF2-40B4-BE49-F238E27FC236}">
                  <a16:creationId xmlns:a16="http://schemas.microsoft.com/office/drawing/2014/main" id="{E0056EE5-8680-4BFB-BCD2-9F825617D761}"/>
                </a:ext>
              </a:extLst>
            </p:cNvPr>
            <p:cNvSpPr/>
            <p:nvPr/>
          </p:nvSpPr>
          <p:spPr>
            <a:xfrm>
              <a:off x="9034526" y="3959351"/>
              <a:ext cx="28575" cy="2714625"/>
            </a:xfrm>
            <a:custGeom>
              <a:avLst/>
              <a:gdLst>
                <a:gd name="connsiteX0" fmla="*/ 14288 w 28575"/>
                <a:gd name="connsiteY0" fmla="*/ 2704052 h 2714625"/>
                <a:gd name="connsiteX1" fmla="*/ 14288 w 28575"/>
                <a:gd name="connsiteY1" fmla="*/ 14287 h 271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2714625">
                  <a:moveTo>
                    <a:pt x="14288" y="2704052"/>
                  </a:moveTo>
                  <a:lnTo>
                    <a:pt x="14288" y="14287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3" name="フリーフォーム: 図形 152">
              <a:extLst>
                <a:ext uri="{FF2B5EF4-FFF2-40B4-BE49-F238E27FC236}">
                  <a16:creationId xmlns:a16="http://schemas.microsoft.com/office/drawing/2014/main" id="{B55CB1F9-1A46-4797-B822-B77CB793A620}"/>
                </a:ext>
              </a:extLst>
            </p:cNvPr>
            <p:cNvSpPr/>
            <p:nvPr/>
          </p:nvSpPr>
          <p:spPr>
            <a:xfrm>
              <a:off x="9034526" y="3844956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4" name="フリーフォーム: 図形 153">
              <a:extLst>
                <a:ext uri="{FF2B5EF4-FFF2-40B4-BE49-F238E27FC236}">
                  <a16:creationId xmlns:a16="http://schemas.microsoft.com/office/drawing/2014/main" id="{FE1891E4-05EB-4D2F-A607-17DE281F7D49}"/>
                </a:ext>
              </a:extLst>
            </p:cNvPr>
            <p:cNvSpPr/>
            <p:nvPr/>
          </p:nvSpPr>
          <p:spPr>
            <a:xfrm>
              <a:off x="6058725" y="6763607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5" name="フリーフォーム: 図形 154">
              <a:extLst>
                <a:ext uri="{FF2B5EF4-FFF2-40B4-BE49-F238E27FC236}">
                  <a16:creationId xmlns:a16="http://schemas.microsoft.com/office/drawing/2014/main" id="{4AEF8BDA-526E-4607-970A-8CC0C6098C11}"/>
                </a:ext>
              </a:extLst>
            </p:cNvPr>
            <p:cNvSpPr/>
            <p:nvPr/>
          </p:nvSpPr>
          <p:spPr>
            <a:xfrm>
              <a:off x="6058725" y="3959351"/>
              <a:ext cx="28575" cy="2714625"/>
            </a:xfrm>
            <a:custGeom>
              <a:avLst/>
              <a:gdLst>
                <a:gd name="connsiteX0" fmla="*/ 14288 w 28575"/>
                <a:gd name="connsiteY0" fmla="*/ 2704052 h 2714625"/>
                <a:gd name="connsiteX1" fmla="*/ 14288 w 28575"/>
                <a:gd name="connsiteY1" fmla="*/ 14287 h 271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2714625">
                  <a:moveTo>
                    <a:pt x="14288" y="2704052"/>
                  </a:moveTo>
                  <a:lnTo>
                    <a:pt x="14288" y="14287"/>
                  </a:lnTo>
                </a:path>
              </a:pathLst>
            </a:custGeom>
            <a:ln w="19050" cap="rnd">
              <a:solidFill>
                <a:srgbClr val="FFFFFF"/>
              </a:solidFill>
              <a:custDash>
                <a:ds d="901260" sp="901260"/>
              </a:custDash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6" name="フリーフォーム: 図形 155">
              <a:extLst>
                <a:ext uri="{FF2B5EF4-FFF2-40B4-BE49-F238E27FC236}">
                  <a16:creationId xmlns:a16="http://schemas.microsoft.com/office/drawing/2014/main" id="{02E698FF-DC16-446A-8D2E-8925CF347C72}"/>
                </a:ext>
              </a:extLst>
            </p:cNvPr>
            <p:cNvSpPr/>
            <p:nvPr/>
          </p:nvSpPr>
          <p:spPr>
            <a:xfrm>
              <a:off x="6058725" y="3844956"/>
              <a:ext cx="28575" cy="85725"/>
            </a:xfrm>
            <a:custGeom>
              <a:avLst/>
              <a:gdLst>
                <a:gd name="connsiteX0" fmla="*/ 14288 w 28575"/>
                <a:gd name="connsiteY0" fmla="*/ 71438 h 85725"/>
                <a:gd name="connsiteX1" fmla="*/ 14288 w 28575"/>
                <a:gd name="connsiteY1" fmla="*/ 14288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" h="85725">
                  <a:moveTo>
                    <a:pt x="14288" y="71438"/>
                  </a:moveTo>
                  <a:lnTo>
                    <a:pt x="14288" y="14288"/>
                  </a:lnTo>
                </a:path>
              </a:pathLst>
            </a:custGeom>
            <a:ln w="19050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7" name="フリーフォーム: 図形 156">
              <a:extLst>
                <a:ext uri="{FF2B5EF4-FFF2-40B4-BE49-F238E27FC236}">
                  <a16:creationId xmlns:a16="http://schemas.microsoft.com/office/drawing/2014/main" id="{A946EDE8-06B3-4378-A3BC-62E28246C97B}"/>
                </a:ext>
              </a:extLst>
            </p:cNvPr>
            <p:cNvSpPr/>
            <p:nvPr/>
          </p:nvSpPr>
          <p:spPr>
            <a:xfrm>
              <a:off x="5203761" y="3497865"/>
              <a:ext cx="247650" cy="238125"/>
            </a:xfrm>
            <a:custGeom>
              <a:avLst/>
              <a:gdLst>
                <a:gd name="connsiteX0" fmla="*/ 125254 w 247650"/>
                <a:gd name="connsiteY0" fmla="*/ 7144 h 238125"/>
                <a:gd name="connsiteX1" fmla="*/ 161830 w 247650"/>
                <a:gd name="connsiteY1" fmla="*/ 81058 h 238125"/>
                <a:gd name="connsiteX2" fmla="*/ 243459 w 247650"/>
                <a:gd name="connsiteY2" fmla="*/ 92964 h 238125"/>
                <a:gd name="connsiteX3" fmla="*/ 184404 w 247650"/>
                <a:gd name="connsiteY3" fmla="*/ 150495 h 238125"/>
                <a:gd name="connsiteX4" fmla="*/ 198310 w 247650"/>
                <a:gd name="connsiteY4" fmla="*/ 231838 h 238125"/>
                <a:gd name="connsiteX5" fmla="*/ 125254 w 247650"/>
                <a:gd name="connsiteY5" fmla="*/ 193453 h 238125"/>
                <a:gd name="connsiteX6" fmla="*/ 52292 w 247650"/>
                <a:gd name="connsiteY6" fmla="*/ 231838 h 238125"/>
                <a:gd name="connsiteX7" fmla="*/ 66199 w 247650"/>
                <a:gd name="connsiteY7" fmla="*/ 150495 h 238125"/>
                <a:gd name="connsiteX8" fmla="*/ 7144 w 247650"/>
                <a:gd name="connsiteY8" fmla="*/ 92964 h 238125"/>
                <a:gd name="connsiteX9" fmla="*/ 88773 w 247650"/>
                <a:gd name="connsiteY9" fmla="*/ 81058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650" h="238125">
                  <a:moveTo>
                    <a:pt x="125254" y="7144"/>
                  </a:moveTo>
                  <a:lnTo>
                    <a:pt x="161830" y="81058"/>
                  </a:lnTo>
                  <a:lnTo>
                    <a:pt x="243459" y="92964"/>
                  </a:lnTo>
                  <a:lnTo>
                    <a:pt x="184404" y="150495"/>
                  </a:lnTo>
                  <a:lnTo>
                    <a:pt x="198310" y="231838"/>
                  </a:lnTo>
                  <a:lnTo>
                    <a:pt x="125254" y="193453"/>
                  </a:lnTo>
                  <a:lnTo>
                    <a:pt x="52292" y="231838"/>
                  </a:lnTo>
                  <a:lnTo>
                    <a:pt x="66199" y="150495"/>
                  </a:lnTo>
                  <a:lnTo>
                    <a:pt x="7144" y="92964"/>
                  </a:lnTo>
                  <a:lnTo>
                    <a:pt x="88773" y="81058"/>
                  </a:lnTo>
                  <a:close/>
                </a:path>
              </a:pathLst>
            </a:custGeom>
            <a:solidFill>
              <a:srgbClr val="9FA0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フリーフォーム: 図形 157">
              <a:extLst>
                <a:ext uri="{FF2B5EF4-FFF2-40B4-BE49-F238E27FC236}">
                  <a16:creationId xmlns:a16="http://schemas.microsoft.com/office/drawing/2014/main" id="{F12388E8-29DD-4DA1-A500-3BF3660B6C6B}"/>
                </a:ext>
              </a:extLst>
            </p:cNvPr>
            <p:cNvSpPr/>
            <p:nvPr/>
          </p:nvSpPr>
          <p:spPr>
            <a:xfrm>
              <a:off x="9667462" y="3497865"/>
              <a:ext cx="247650" cy="238125"/>
            </a:xfrm>
            <a:custGeom>
              <a:avLst/>
              <a:gdLst>
                <a:gd name="connsiteX0" fmla="*/ 125254 w 247650"/>
                <a:gd name="connsiteY0" fmla="*/ 7144 h 238125"/>
                <a:gd name="connsiteX1" fmla="*/ 161830 w 247650"/>
                <a:gd name="connsiteY1" fmla="*/ 81058 h 238125"/>
                <a:gd name="connsiteX2" fmla="*/ 243459 w 247650"/>
                <a:gd name="connsiteY2" fmla="*/ 92964 h 238125"/>
                <a:gd name="connsiteX3" fmla="*/ 184309 w 247650"/>
                <a:gd name="connsiteY3" fmla="*/ 150495 h 238125"/>
                <a:gd name="connsiteX4" fmla="*/ 198311 w 247650"/>
                <a:gd name="connsiteY4" fmla="*/ 231838 h 238125"/>
                <a:gd name="connsiteX5" fmla="*/ 125254 w 247650"/>
                <a:gd name="connsiteY5" fmla="*/ 193453 h 238125"/>
                <a:gd name="connsiteX6" fmla="*/ 52293 w 247650"/>
                <a:gd name="connsiteY6" fmla="*/ 231838 h 238125"/>
                <a:gd name="connsiteX7" fmla="*/ 66199 w 247650"/>
                <a:gd name="connsiteY7" fmla="*/ 150495 h 238125"/>
                <a:gd name="connsiteX8" fmla="*/ 7144 w 247650"/>
                <a:gd name="connsiteY8" fmla="*/ 92964 h 238125"/>
                <a:gd name="connsiteX9" fmla="*/ 88773 w 247650"/>
                <a:gd name="connsiteY9" fmla="*/ 81058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650" h="238125">
                  <a:moveTo>
                    <a:pt x="125254" y="7144"/>
                  </a:moveTo>
                  <a:lnTo>
                    <a:pt x="161830" y="81058"/>
                  </a:lnTo>
                  <a:lnTo>
                    <a:pt x="243459" y="92964"/>
                  </a:lnTo>
                  <a:lnTo>
                    <a:pt x="184309" y="150495"/>
                  </a:lnTo>
                  <a:lnTo>
                    <a:pt x="198311" y="231838"/>
                  </a:lnTo>
                  <a:lnTo>
                    <a:pt x="125254" y="193453"/>
                  </a:lnTo>
                  <a:lnTo>
                    <a:pt x="52293" y="231838"/>
                  </a:lnTo>
                  <a:lnTo>
                    <a:pt x="66199" y="150495"/>
                  </a:lnTo>
                  <a:lnTo>
                    <a:pt x="7144" y="92964"/>
                  </a:lnTo>
                  <a:lnTo>
                    <a:pt x="88773" y="81058"/>
                  </a:lnTo>
                  <a:close/>
                </a:path>
              </a:pathLst>
            </a:custGeom>
            <a:solidFill>
              <a:srgbClr val="9FA0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9" name="フリーフォーム: 図形 158">
              <a:extLst>
                <a:ext uri="{FF2B5EF4-FFF2-40B4-BE49-F238E27FC236}">
                  <a16:creationId xmlns:a16="http://schemas.microsoft.com/office/drawing/2014/main" id="{20F787AD-4231-4A53-9400-7EC08E773672}"/>
                </a:ext>
              </a:extLst>
            </p:cNvPr>
            <p:cNvSpPr/>
            <p:nvPr/>
          </p:nvSpPr>
          <p:spPr>
            <a:xfrm>
              <a:off x="9667462" y="6957440"/>
              <a:ext cx="247650" cy="238125"/>
            </a:xfrm>
            <a:custGeom>
              <a:avLst/>
              <a:gdLst>
                <a:gd name="connsiteX0" fmla="*/ 125254 w 247650"/>
                <a:gd name="connsiteY0" fmla="*/ 231839 h 238125"/>
                <a:gd name="connsiteX1" fmla="*/ 88773 w 247650"/>
                <a:gd name="connsiteY1" fmla="*/ 157925 h 238125"/>
                <a:gd name="connsiteX2" fmla="*/ 7144 w 247650"/>
                <a:gd name="connsiteY2" fmla="*/ 146018 h 238125"/>
                <a:gd name="connsiteX3" fmla="*/ 66199 w 247650"/>
                <a:gd name="connsiteY3" fmla="*/ 88487 h 238125"/>
                <a:gd name="connsiteX4" fmla="*/ 52293 w 247650"/>
                <a:gd name="connsiteY4" fmla="*/ 7144 h 238125"/>
                <a:gd name="connsiteX5" fmla="*/ 125254 w 247650"/>
                <a:gd name="connsiteY5" fmla="*/ 45529 h 238125"/>
                <a:gd name="connsiteX6" fmla="*/ 198311 w 247650"/>
                <a:gd name="connsiteY6" fmla="*/ 7144 h 238125"/>
                <a:gd name="connsiteX7" fmla="*/ 184309 w 247650"/>
                <a:gd name="connsiteY7" fmla="*/ 88487 h 238125"/>
                <a:gd name="connsiteX8" fmla="*/ 243459 w 247650"/>
                <a:gd name="connsiteY8" fmla="*/ 146018 h 238125"/>
                <a:gd name="connsiteX9" fmla="*/ 161830 w 247650"/>
                <a:gd name="connsiteY9" fmla="*/ 1579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650" h="238125">
                  <a:moveTo>
                    <a:pt x="125254" y="231839"/>
                  </a:moveTo>
                  <a:lnTo>
                    <a:pt x="88773" y="157925"/>
                  </a:lnTo>
                  <a:lnTo>
                    <a:pt x="7144" y="146018"/>
                  </a:lnTo>
                  <a:lnTo>
                    <a:pt x="66199" y="88487"/>
                  </a:lnTo>
                  <a:lnTo>
                    <a:pt x="52293" y="7144"/>
                  </a:lnTo>
                  <a:lnTo>
                    <a:pt x="125254" y="45529"/>
                  </a:lnTo>
                  <a:lnTo>
                    <a:pt x="198311" y="7144"/>
                  </a:lnTo>
                  <a:lnTo>
                    <a:pt x="184309" y="88487"/>
                  </a:lnTo>
                  <a:lnTo>
                    <a:pt x="243459" y="146018"/>
                  </a:lnTo>
                  <a:lnTo>
                    <a:pt x="161830" y="157925"/>
                  </a:lnTo>
                  <a:close/>
                </a:path>
              </a:pathLst>
            </a:custGeom>
            <a:solidFill>
              <a:srgbClr val="9FA0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0" name="フリーフォーム: 図形 159">
              <a:extLst>
                <a:ext uri="{FF2B5EF4-FFF2-40B4-BE49-F238E27FC236}">
                  <a16:creationId xmlns:a16="http://schemas.microsoft.com/office/drawing/2014/main" id="{48B37E65-3CE3-4B3E-ADC8-D5CC5DE27F76}"/>
                </a:ext>
              </a:extLst>
            </p:cNvPr>
            <p:cNvSpPr/>
            <p:nvPr/>
          </p:nvSpPr>
          <p:spPr>
            <a:xfrm>
              <a:off x="5203761" y="6957440"/>
              <a:ext cx="247650" cy="238125"/>
            </a:xfrm>
            <a:custGeom>
              <a:avLst/>
              <a:gdLst>
                <a:gd name="connsiteX0" fmla="*/ 125254 w 247650"/>
                <a:gd name="connsiteY0" fmla="*/ 231839 h 238125"/>
                <a:gd name="connsiteX1" fmla="*/ 88773 w 247650"/>
                <a:gd name="connsiteY1" fmla="*/ 157925 h 238125"/>
                <a:gd name="connsiteX2" fmla="*/ 7144 w 247650"/>
                <a:gd name="connsiteY2" fmla="*/ 146018 h 238125"/>
                <a:gd name="connsiteX3" fmla="*/ 66199 w 247650"/>
                <a:gd name="connsiteY3" fmla="*/ 88487 h 238125"/>
                <a:gd name="connsiteX4" fmla="*/ 52292 w 247650"/>
                <a:gd name="connsiteY4" fmla="*/ 7144 h 238125"/>
                <a:gd name="connsiteX5" fmla="*/ 125254 w 247650"/>
                <a:gd name="connsiteY5" fmla="*/ 45529 h 238125"/>
                <a:gd name="connsiteX6" fmla="*/ 198310 w 247650"/>
                <a:gd name="connsiteY6" fmla="*/ 7144 h 238125"/>
                <a:gd name="connsiteX7" fmla="*/ 184404 w 247650"/>
                <a:gd name="connsiteY7" fmla="*/ 88487 h 238125"/>
                <a:gd name="connsiteX8" fmla="*/ 243459 w 247650"/>
                <a:gd name="connsiteY8" fmla="*/ 146018 h 238125"/>
                <a:gd name="connsiteX9" fmla="*/ 161830 w 247650"/>
                <a:gd name="connsiteY9" fmla="*/ 1579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650" h="238125">
                  <a:moveTo>
                    <a:pt x="125254" y="231839"/>
                  </a:moveTo>
                  <a:lnTo>
                    <a:pt x="88773" y="157925"/>
                  </a:lnTo>
                  <a:lnTo>
                    <a:pt x="7144" y="146018"/>
                  </a:lnTo>
                  <a:lnTo>
                    <a:pt x="66199" y="88487"/>
                  </a:lnTo>
                  <a:lnTo>
                    <a:pt x="52292" y="7144"/>
                  </a:lnTo>
                  <a:lnTo>
                    <a:pt x="125254" y="45529"/>
                  </a:lnTo>
                  <a:lnTo>
                    <a:pt x="198310" y="7144"/>
                  </a:lnTo>
                  <a:lnTo>
                    <a:pt x="184404" y="88487"/>
                  </a:lnTo>
                  <a:lnTo>
                    <a:pt x="243459" y="146018"/>
                  </a:lnTo>
                  <a:lnTo>
                    <a:pt x="161830" y="157925"/>
                  </a:lnTo>
                  <a:close/>
                </a:path>
              </a:pathLst>
            </a:custGeom>
            <a:solidFill>
              <a:srgbClr val="9FA0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3D0C6191-762F-4ED6-A3EA-921B7CD15131}"/>
              </a:ext>
            </a:extLst>
          </p:cNvPr>
          <p:cNvSpPr txBox="1"/>
          <p:nvPr/>
        </p:nvSpPr>
        <p:spPr>
          <a:xfrm>
            <a:off x="419959" y="983938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内側</a:t>
            </a: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A8FE16E2-66DC-4CF1-AE4E-53470465E937}"/>
              </a:ext>
            </a:extLst>
          </p:cNvPr>
          <p:cNvSpPr txBox="1"/>
          <p:nvPr/>
        </p:nvSpPr>
        <p:spPr>
          <a:xfrm>
            <a:off x="282476" y="426372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プレゼントボックス</a:t>
            </a:r>
          </a:p>
        </p:txBody>
      </p:sp>
    </p:spTree>
    <p:extLst>
      <p:ext uri="{BB962C8B-B14F-4D97-AF65-F5344CB8AC3E}">
        <p14:creationId xmlns:p14="http://schemas.microsoft.com/office/powerpoint/2010/main" val="199734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9D451B-7DC8-445D-9268-51DAD9E338B6}"/>
              </a:ext>
            </a:extLst>
          </p:cNvPr>
          <p:cNvSpPr txBox="1"/>
          <p:nvPr/>
        </p:nvSpPr>
        <p:spPr>
          <a:xfrm>
            <a:off x="867889" y="867986"/>
            <a:ext cx="5275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プレゼントボックスのつくりかた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84D6A-82D5-4663-983F-C1F9669687CF}"/>
              </a:ext>
            </a:extLst>
          </p:cNvPr>
          <p:cNvSpPr txBox="1"/>
          <p:nvPr/>
        </p:nvSpPr>
        <p:spPr>
          <a:xfrm>
            <a:off x="867890" y="1744035"/>
            <a:ext cx="387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①実線　　　　　に沿って切り取る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3A53B1-D906-46BF-B0C0-2FEC81DD7777}"/>
              </a:ext>
            </a:extLst>
          </p:cNvPr>
          <p:cNvSpPr txBox="1"/>
          <p:nvPr/>
        </p:nvSpPr>
        <p:spPr>
          <a:xfrm>
            <a:off x="867889" y="2362365"/>
            <a:ext cx="480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②外面に絵を描いたり、飾りをつけたりする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印刷面は内側です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BCE82C-BB70-4890-B077-52C672DB1A22}"/>
              </a:ext>
            </a:extLst>
          </p:cNvPr>
          <p:cNvSpPr txBox="1"/>
          <p:nvPr/>
        </p:nvSpPr>
        <p:spPr>
          <a:xfrm>
            <a:off x="867889" y="3357721"/>
            <a:ext cx="5850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③★のついている部分を点線　　　　</a:t>
            </a:r>
            <a:r>
              <a:rPr kumimoji="1"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合わせて内側に折りこみ、その表面にのりをつける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EA922EB1-E66D-408D-87C0-DDBB23A07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2927" y="1545728"/>
            <a:ext cx="3877985" cy="387798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38468E-3123-463C-B71A-ABBF9059CA71}"/>
              </a:ext>
            </a:extLst>
          </p:cNvPr>
          <p:cNvSpPr txBox="1"/>
          <p:nvPr/>
        </p:nvSpPr>
        <p:spPr>
          <a:xfrm>
            <a:off x="867888" y="4424433"/>
            <a:ext cx="4669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④点線　　　　　を内側に折りこみながら　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組み立てる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7709635-6EF7-481F-9C54-DC48FA487B31}"/>
              </a:ext>
            </a:extLst>
          </p:cNvPr>
          <p:cNvCxnSpPr/>
          <p:nvPr/>
        </p:nvCxnSpPr>
        <p:spPr>
          <a:xfrm>
            <a:off x="1919402" y="1865201"/>
            <a:ext cx="58313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C30DC4D1-E826-4030-A33E-2E7F2C87F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4992" y="1545728"/>
            <a:ext cx="3877985" cy="3877985"/>
          </a:xfrm>
          <a:prstGeom prst="rect">
            <a:avLst/>
          </a:prstGeom>
        </p:spPr>
      </p:pic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C860A31C-90CB-442A-BFB6-D06EA5FBD6AB}"/>
              </a:ext>
            </a:extLst>
          </p:cNvPr>
          <p:cNvCxnSpPr/>
          <p:nvPr/>
        </p:nvCxnSpPr>
        <p:spPr>
          <a:xfrm>
            <a:off x="4122776" y="3490266"/>
            <a:ext cx="58313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607BE065-A5BD-4414-B89D-3EE02A710642}"/>
              </a:ext>
            </a:extLst>
          </p:cNvPr>
          <p:cNvCxnSpPr/>
          <p:nvPr/>
        </p:nvCxnSpPr>
        <p:spPr>
          <a:xfrm>
            <a:off x="1919402" y="4577167"/>
            <a:ext cx="58313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F4BFCD7F-5202-49BF-84F5-E2C6DCE5881B}"/>
              </a:ext>
            </a:extLst>
          </p:cNvPr>
          <p:cNvSpPr txBox="1"/>
          <p:nvPr/>
        </p:nvSpPr>
        <p:spPr>
          <a:xfrm>
            <a:off x="867887" y="5419789"/>
            <a:ext cx="4212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⑤ふたの部分は、交互に折り重ねて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クロス組に折りこむ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222A67B4-B953-41FD-87F5-58C740AFD322}"/>
              </a:ext>
            </a:extLst>
          </p:cNvPr>
          <p:cNvCxnSpPr/>
          <p:nvPr/>
        </p:nvCxnSpPr>
        <p:spPr>
          <a:xfrm flipV="1">
            <a:off x="7742742" y="4918189"/>
            <a:ext cx="727677" cy="515879"/>
          </a:xfrm>
          <a:prstGeom prst="line">
            <a:avLst/>
          </a:prstGeom>
          <a:ln>
            <a:solidFill>
              <a:srgbClr val="D25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F8FF38AF-1EDE-4124-B03E-BA9001D47286}"/>
              </a:ext>
            </a:extLst>
          </p:cNvPr>
          <p:cNvSpPr txBox="1"/>
          <p:nvPr/>
        </p:nvSpPr>
        <p:spPr>
          <a:xfrm>
            <a:off x="6680648" y="55582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ふたの部分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7F4FBB6-F245-49BB-8E2D-8E5AFD869C65}"/>
              </a:ext>
            </a:extLst>
          </p:cNvPr>
          <p:cNvSpPr txBox="1"/>
          <p:nvPr/>
        </p:nvSpPr>
        <p:spPr>
          <a:xfrm>
            <a:off x="5699089" y="7252808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▼ふたを上から見たイメージ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E544ECE2-874A-436C-9790-67A51E36CE87}"/>
              </a:ext>
            </a:extLst>
          </p:cNvPr>
          <p:cNvSpPr txBox="1"/>
          <p:nvPr/>
        </p:nvSpPr>
        <p:spPr>
          <a:xfrm>
            <a:off x="867887" y="6395908"/>
            <a:ext cx="4212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⑥リボンなどでラッピングして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プレゼントボックスの完成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2F9CB9BA-696D-48E3-B690-EE9C207E883B}"/>
              </a:ext>
            </a:extLst>
          </p:cNvPr>
          <p:cNvSpPr txBox="1"/>
          <p:nvPr/>
        </p:nvSpPr>
        <p:spPr>
          <a:xfrm>
            <a:off x="11552652" y="739727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＼　完成！　／</a:t>
            </a: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7688BA34-04FB-46B6-ACF5-368CFB57F1DF}"/>
              </a:ext>
            </a:extLst>
          </p:cNvPr>
          <p:cNvSpPr/>
          <p:nvPr/>
        </p:nvSpPr>
        <p:spPr>
          <a:xfrm>
            <a:off x="10611169" y="3346661"/>
            <a:ext cx="373566" cy="132801"/>
          </a:xfrm>
          <a:prstGeom prst="rightArrow">
            <a:avLst>
              <a:gd name="adj1" fmla="val 50000"/>
              <a:gd name="adj2" fmla="val 94628"/>
            </a:avLst>
          </a:prstGeom>
          <a:solidFill>
            <a:srgbClr val="F8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12C14984-F15E-4340-B8E5-E2395146966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302" y="7883590"/>
            <a:ext cx="3137515" cy="218371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8BDD090-ECCC-46B7-8B48-373F31AFCEB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474" y="7744505"/>
            <a:ext cx="2707378" cy="270737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78D8BA9A-F36F-49D3-8C7A-B732763FE59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8296" y="8148246"/>
            <a:ext cx="2707378" cy="2285027"/>
          </a:xfrm>
          <a:prstGeom prst="rect">
            <a:avLst/>
          </a:prstGeom>
        </p:spPr>
      </p:pic>
      <p:sp>
        <p:nvSpPr>
          <p:cNvPr id="42" name="矢印: 右 41">
            <a:extLst>
              <a:ext uri="{FF2B5EF4-FFF2-40B4-BE49-F238E27FC236}">
                <a16:creationId xmlns:a16="http://schemas.microsoft.com/office/drawing/2014/main" id="{D82640E0-21BB-4D58-B80A-8DBD11C5B1B1}"/>
              </a:ext>
            </a:extLst>
          </p:cNvPr>
          <p:cNvSpPr/>
          <p:nvPr/>
        </p:nvSpPr>
        <p:spPr>
          <a:xfrm>
            <a:off x="4940951" y="8794048"/>
            <a:ext cx="373566" cy="132801"/>
          </a:xfrm>
          <a:prstGeom prst="rightArrow">
            <a:avLst>
              <a:gd name="adj1" fmla="val 50000"/>
              <a:gd name="adj2" fmla="val 94628"/>
            </a:avLst>
          </a:prstGeom>
          <a:solidFill>
            <a:srgbClr val="F8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右 42">
            <a:extLst>
              <a:ext uri="{FF2B5EF4-FFF2-40B4-BE49-F238E27FC236}">
                <a16:creationId xmlns:a16="http://schemas.microsoft.com/office/drawing/2014/main" id="{E20FEA8F-85CA-41D3-AF20-9834D4E099E6}"/>
              </a:ext>
            </a:extLst>
          </p:cNvPr>
          <p:cNvSpPr/>
          <p:nvPr/>
        </p:nvSpPr>
        <p:spPr>
          <a:xfrm>
            <a:off x="9131640" y="8794048"/>
            <a:ext cx="373566" cy="132801"/>
          </a:xfrm>
          <a:prstGeom prst="rightArrow">
            <a:avLst>
              <a:gd name="adj1" fmla="val 50000"/>
              <a:gd name="adj2" fmla="val 94628"/>
            </a:avLst>
          </a:prstGeom>
          <a:solidFill>
            <a:srgbClr val="F8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DA5E6D8C-37CF-4176-9F50-134AAC70F7EB}"/>
              </a:ext>
            </a:extLst>
          </p:cNvPr>
          <p:cNvSpPr/>
          <p:nvPr/>
        </p:nvSpPr>
        <p:spPr>
          <a:xfrm rot="8100000">
            <a:off x="4450186" y="7334977"/>
            <a:ext cx="373566" cy="132801"/>
          </a:xfrm>
          <a:prstGeom prst="rightArrow">
            <a:avLst>
              <a:gd name="adj1" fmla="val 50000"/>
              <a:gd name="adj2" fmla="val 94628"/>
            </a:avLst>
          </a:prstGeom>
          <a:solidFill>
            <a:srgbClr val="F8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ラフィックス 9">
            <a:extLst>
              <a:ext uri="{FF2B5EF4-FFF2-40B4-BE49-F238E27FC236}">
                <a16:creationId xmlns:a16="http://schemas.microsoft.com/office/drawing/2014/main" id="{252E0A8E-8C4B-483F-A069-BD7F103BA8F2}"/>
              </a:ext>
            </a:extLst>
          </p:cNvPr>
          <p:cNvGrpSpPr/>
          <p:nvPr/>
        </p:nvGrpSpPr>
        <p:grpSpPr>
          <a:xfrm>
            <a:off x="6143652" y="7778669"/>
            <a:ext cx="2296360" cy="2296360"/>
            <a:chOff x="6143652" y="7778669"/>
            <a:chExt cx="2296360" cy="2296360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D5B2393B-328A-4C6B-86CB-8CD125CE795A}"/>
                </a:ext>
              </a:extLst>
            </p:cNvPr>
            <p:cNvSpPr/>
            <p:nvPr/>
          </p:nvSpPr>
          <p:spPr>
            <a:xfrm>
              <a:off x="6139388" y="8924131"/>
              <a:ext cx="2303720" cy="1155540"/>
            </a:xfrm>
            <a:custGeom>
              <a:avLst/>
              <a:gdLst>
                <a:gd name="connsiteX0" fmla="*/ 4264 w 2303720"/>
                <a:gd name="connsiteY0" fmla="*/ 1153990 h 1155540"/>
                <a:gd name="connsiteX1" fmla="*/ 2303715 w 2303720"/>
                <a:gd name="connsiteY1" fmla="*/ 1153990 h 1155540"/>
                <a:gd name="connsiteX2" fmla="*/ 1153990 w 2303720"/>
                <a:gd name="connsiteY2" fmla="*/ 4264 h 1155540"/>
                <a:gd name="connsiteX3" fmla="*/ 4264 w 2303720"/>
                <a:gd name="connsiteY3" fmla="*/ 1153990 h 1155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720" h="1155540">
                  <a:moveTo>
                    <a:pt x="4264" y="1153990"/>
                  </a:moveTo>
                  <a:lnTo>
                    <a:pt x="2303715" y="1153990"/>
                  </a:lnTo>
                  <a:cubicBezTo>
                    <a:pt x="2303715" y="519031"/>
                    <a:pt x="1788948" y="4264"/>
                    <a:pt x="1153990" y="4264"/>
                  </a:cubicBezTo>
                  <a:cubicBezTo>
                    <a:pt x="519031" y="4264"/>
                    <a:pt x="4264" y="519031"/>
                    <a:pt x="4264" y="1153990"/>
                  </a:cubicBezTo>
                  <a:close/>
                </a:path>
              </a:pathLst>
            </a:custGeom>
            <a:solidFill>
              <a:srgbClr val="EF8FAB"/>
            </a:solidFill>
            <a:ln w="73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7830889B-6D76-47A6-886F-9186B4CFAD81}"/>
                </a:ext>
              </a:extLst>
            </p:cNvPr>
            <p:cNvSpPr/>
            <p:nvPr/>
          </p:nvSpPr>
          <p:spPr>
            <a:xfrm>
              <a:off x="7289114" y="7774405"/>
              <a:ext cx="1155540" cy="2303720"/>
            </a:xfrm>
            <a:custGeom>
              <a:avLst/>
              <a:gdLst>
                <a:gd name="connsiteX0" fmla="*/ 1153990 w 1155540"/>
                <a:gd name="connsiteY0" fmla="*/ 2303715 h 2303720"/>
                <a:gd name="connsiteX1" fmla="*/ 1153990 w 1155540"/>
                <a:gd name="connsiteY1" fmla="*/ 4264 h 2303720"/>
                <a:gd name="connsiteX2" fmla="*/ 4264 w 1155540"/>
                <a:gd name="connsiteY2" fmla="*/ 1153990 h 2303720"/>
                <a:gd name="connsiteX3" fmla="*/ 1153990 w 1155540"/>
                <a:gd name="connsiteY3" fmla="*/ 2303715 h 230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5540" h="2303720">
                  <a:moveTo>
                    <a:pt x="1153990" y="2303715"/>
                  </a:moveTo>
                  <a:lnTo>
                    <a:pt x="1153990" y="4264"/>
                  </a:lnTo>
                  <a:cubicBezTo>
                    <a:pt x="519031" y="4264"/>
                    <a:pt x="4264" y="519031"/>
                    <a:pt x="4264" y="1153990"/>
                  </a:cubicBezTo>
                  <a:cubicBezTo>
                    <a:pt x="4264" y="1788948"/>
                    <a:pt x="519031" y="2303715"/>
                    <a:pt x="1153990" y="2303715"/>
                  </a:cubicBezTo>
                  <a:close/>
                </a:path>
              </a:pathLst>
            </a:custGeom>
            <a:solidFill>
              <a:srgbClr val="F4B4C6"/>
            </a:solidFill>
            <a:ln w="73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0F15BE55-93B2-4713-A5C1-7E2667D727D0}"/>
                </a:ext>
              </a:extLst>
            </p:cNvPr>
            <p:cNvSpPr/>
            <p:nvPr/>
          </p:nvSpPr>
          <p:spPr>
            <a:xfrm>
              <a:off x="6139388" y="7774405"/>
              <a:ext cx="2303720" cy="1155540"/>
            </a:xfrm>
            <a:custGeom>
              <a:avLst/>
              <a:gdLst>
                <a:gd name="connsiteX0" fmla="*/ 2303715 w 2303720"/>
                <a:gd name="connsiteY0" fmla="*/ 4264 h 1155540"/>
                <a:gd name="connsiteX1" fmla="*/ 4264 w 2303720"/>
                <a:gd name="connsiteY1" fmla="*/ 4264 h 1155540"/>
                <a:gd name="connsiteX2" fmla="*/ 1153990 w 2303720"/>
                <a:gd name="connsiteY2" fmla="*/ 1153990 h 1155540"/>
                <a:gd name="connsiteX3" fmla="*/ 2303715 w 2303720"/>
                <a:gd name="connsiteY3" fmla="*/ 4264 h 1155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720" h="1155540">
                  <a:moveTo>
                    <a:pt x="2303715" y="4264"/>
                  </a:moveTo>
                  <a:lnTo>
                    <a:pt x="4264" y="4264"/>
                  </a:lnTo>
                  <a:cubicBezTo>
                    <a:pt x="4264" y="639222"/>
                    <a:pt x="519031" y="1153990"/>
                    <a:pt x="1153990" y="1153990"/>
                  </a:cubicBezTo>
                  <a:cubicBezTo>
                    <a:pt x="1788948" y="1153990"/>
                    <a:pt x="2303715" y="639222"/>
                    <a:pt x="2303715" y="4264"/>
                  </a:cubicBezTo>
                  <a:close/>
                </a:path>
              </a:pathLst>
            </a:custGeom>
            <a:solidFill>
              <a:srgbClr val="F5C7D4"/>
            </a:solidFill>
            <a:ln w="73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5B3AC860-CC0E-4A80-968A-884AD874F21A}"/>
                </a:ext>
              </a:extLst>
            </p:cNvPr>
            <p:cNvSpPr/>
            <p:nvPr/>
          </p:nvSpPr>
          <p:spPr>
            <a:xfrm>
              <a:off x="6139388" y="7774405"/>
              <a:ext cx="1155540" cy="2303720"/>
            </a:xfrm>
            <a:custGeom>
              <a:avLst/>
              <a:gdLst>
                <a:gd name="connsiteX0" fmla="*/ 4264 w 1155540"/>
                <a:gd name="connsiteY0" fmla="*/ 4264 h 2303720"/>
                <a:gd name="connsiteX1" fmla="*/ 4264 w 1155540"/>
                <a:gd name="connsiteY1" fmla="*/ 2303715 h 2303720"/>
                <a:gd name="connsiteX2" fmla="*/ 1153990 w 1155540"/>
                <a:gd name="connsiteY2" fmla="*/ 1153990 h 2303720"/>
                <a:gd name="connsiteX3" fmla="*/ 4264 w 1155540"/>
                <a:gd name="connsiteY3" fmla="*/ 4264 h 230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5540" h="2303720">
                  <a:moveTo>
                    <a:pt x="4264" y="4264"/>
                  </a:moveTo>
                  <a:lnTo>
                    <a:pt x="4264" y="2303715"/>
                  </a:lnTo>
                  <a:cubicBezTo>
                    <a:pt x="639222" y="2303715"/>
                    <a:pt x="1153990" y="1788948"/>
                    <a:pt x="1153990" y="1153990"/>
                  </a:cubicBezTo>
                  <a:cubicBezTo>
                    <a:pt x="1153990" y="519031"/>
                    <a:pt x="639222" y="4264"/>
                    <a:pt x="4264" y="4264"/>
                  </a:cubicBezTo>
                  <a:close/>
                </a:path>
              </a:pathLst>
            </a:custGeom>
            <a:solidFill>
              <a:srgbClr val="FBDFE6"/>
            </a:solidFill>
            <a:ln w="73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488D4E0A-4925-46D1-BD0D-1C3AE112D28E}"/>
                </a:ext>
              </a:extLst>
            </p:cNvPr>
            <p:cNvSpPr/>
            <p:nvPr/>
          </p:nvSpPr>
          <p:spPr>
            <a:xfrm>
              <a:off x="6139388" y="8924131"/>
              <a:ext cx="1155540" cy="1155540"/>
            </a:xfrm>
            <a:custGeom>
              <a:avLst/>
              <a:gdLst>
                <a:gd name="connsiteX0" fmla="*/ 1153990 w 1155540"/>
                <a:gd name="connsiteY0" fmla="*/ 4264 h 1155540"/>
                <a:gd name="connsiteX1" fmla="*/ 4264 w 1155540"/>
                <a:gd name="connsiteY1" fmla="*/ 1153990 h 1155540"/>
                <a:gd name="connsiteX2" fmla="*/ 1153990 w 1155540"/>
                <a:gd name="connsiteY2" fmla="*/ 4264 h 1155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5540" h="1155540">
                  <a:moveTo>
                    <a:pt x="1153990" y="4264"/>
                  </a:moveTo>
                  <a:cubicBezTo>
                    <a:pt x="519031" y="4264"/>
                    <a:pt x="4264" y="519031"/>
                    <a:pt x="4264" y="1153990"/>
                  </a:cubicBezTo>
                  <a:cubicBezTo>
                    <a:pt x="639222" y="1153990"/>
                    <a:pt x="1153990" y="639222"/>
                    <a:pt x="1153990" y="4264"/>
                  </a:cubicBezTo>
                  <a:close/>
                </a:path>
              </a:pathLst>
            </a:custGeom>
            <a:solidFill>
              <a:srgbClr val="EF8FAB"/>
            </a:solidFill>
            <a:ln w="73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268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110</Words>
  <Application>Microsoft Office PowerPoint</Application>
  <PresentationFormat>ユーザー設定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芦川 桃香</dc:creator>
  <cp:lastModifiedBy>芦川 桃香</cp:lastModifiedBy>
  <cp:revision>16</cp:revision>
  <cp:lastPrinted>2020-10-09T12:10:29Z</cp:lastPrinted>
  <dcterms:created xsi:type="dcterms:W3CDTF">2020-10-06T01:44:44Z</dcterms:created>
  <dcterms:modified xsi:type="dcterms:W3CDTF">2020-10-13T00:11:04Z</dcterms:modified>
</cp:coreProperties>
</file>