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9" r:id="rId8"/>
    <p:sldId id="273" r:id="rId9"/>
    <p:sldId id="274" r:id="rId10"/>
    <p:sldId id="275" r:id="rId11"/>
    <p:sldId id="276" r:id="rId12"/>
    <p:sldId id="277" r:id="rId13"/>
    <p:sldId id="278" r:id="rId14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61A"/>
    <a:srgbClr val="FFFFFF"/>
    <a:srgbClr val="DF7F48"/>
    <a:srgbClr val="DB404C"/>
    <a:srgbClr val="A72C31"/>
    <a:srgbClr val="8A852C"/>
    <a:srgbClr val="7A5E2C"/>
    <a:srgbClr val="3C8290"/>
    <a:srgbClr val="00944A"/>
    <a:srgbClr val="009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80" y="6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39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11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5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66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05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00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27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38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15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96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37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40156-21E7-4767-AC30-8E96A681338B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40644-AD01-4154-A5F6-1483FAE0B5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0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ラフィックス 15">
            <a:extLst>
              <a:ext uri="{FF2B5EF4-FFF2-40B4-BE49-F238E27FC236}">
                <a16:creationId xmlns:a16="http://schemas.microsoft.com/office/drawing/2014/main" id="{9A731908-C909-43EE-8CA2-79C15A4957F0}"/>
              </a:ext>
            </a:extLst>
          </p:cNvPr>
          <p:cNvGrpSpPr/>
          <p:nvPr/>
        </p:nvGrpSpPr>
        <p:grpSpPr>
          <a:xfrm>
            <a:off x="3081638" y="1014491"/>
            <a:ext cx="4528536" cy="821388"/>
            <a:chOff x="461962" y="3169648"/>
            <a:chExt cx="5934075" cy="1076325"/>
          </a:xfrm>
        </p:grpSpPr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DBA17D25-C559-42B3-878A-F852D640AC6B}"/>
                </a:ext>
              </a:extLst>
            </p:cNvPr>
            <p:cNvSpPr/>
            <p:nvPr/>
          </p:nvSpPr>
          <p:spPr>
            <a:xfrm>
              <a:off x="898876" y="3271187"/>
              <a:ext cx="419100" cy="419100"/>
            </a:xfrm>
            <a:custGeom>
              <a:avLst/>
              <a:gdLst>
                <a:gd name="connsiteX0" fmla="*/ 412335 w 419100"/>
                <a:gd name="connsiteY0" fmla="*/ 235075 h 419100"/>
                <a:gd name="connsiteX1" fmla="*/ 185926 w 419100"/>
                <a:gd name="connsiteY1" fmla="*/ 412335 h 419100"/>
                <a:gd name="connsiteX2" fmla="*/ 8665 w 419100"/>
                <a:gd name="connsiteY2" fmla="*/ 185926 h 419100"/>
                <a:gd name="connsiteX3" fmla="*/ 235075 w 419100"/>
                <a:gd name="connsiteY3" fmla="*/ 8665 h 419100"/>
                <a:gd name="connsiteX4" fmla="*/ 412335 w 419100"/>
                <a:gd name="connsiteY4" fmla="*/ 23507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100" h="419100">
                  <a:moveTo>
                    <a:pt x="412335" y="235075"/>
                  </a:moveTo>
                  <a:cubicBezTo>
                    <a:pt x="398809" y="346612"/>
                    <a:pt x="297368" y="425956"/>
                    <a:pt x="185926" y="412335"/>
                  </a:cubicBezTo>
                  <a:cubicBezTo>
                    <a:pt x="74388" y="398809"/>
                    <a:pt x="-4955" y="297368"/>
                    <a:pt x="8665" y="185926"/>
                  </a:cubicBezTo>
                  <a:cubicBezTo>
                    <a:pt x="22191" y="74388"/>
                    <a:pt x="123632" y="-4955"/>
                    <a:pt x="235075" y="8665"/>
                  </a:cubicBezTo>
                  <a:cubicBezTo>
                    <a:pt x="346517" y="22286"/>
                    <a:pt x="425860" y="123632"/>
                    <a:pt x="412335" y="235075"/>
                  </a:cubicBezTo>
                  <a:close/>
                </a:path>
              </a:pathLst>
            </a:custGeom>
            <a:solidFill>
              <a:srgbClr val="FCEE2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A971FD8A-62C7-4CDF-8544-17B8241A292E}"/>
                </a:ext>
              </a:extLst>
            </p:cNvPr>
            <p:cNvSpPr/>
            <p:nvPr/>
          </p:nvSpPr>
          <p:spPr>
            <a:xfrm>
              <a:off x="665618" y="3557506"/>
              <a:ext cx="447675" cy="295275"/>
            </a:xfrm>
            <a:custGeom>
              <a:avLst/>
              <a:gdLst>
                <a:gd name="connsiteX0" fmla="*/ 296407 w 447675"/>
                <a:gd name="connsiteY0" fmla="*/ 7144 h 295275"/>
                <a:gd name="connsiteX1" fmla="*/ 23992 w 447675"/>
                <a:gd name="connsiteY1" fmla="*/ 44196 h 295275"/>
                <a:gd name="connsiteX2" fmla="*/ 132672 w 447675"/>
                <a:gd name="connsiteY2" fmla="*/ 283750 h 295275"/>
                <a:gd name="connsiteX3" fmla="*/ 435282 w 447675"/>
                <a:gd name="connsiteY3" fmla="*/ 169736 h 295275"/>
                <a:gd name="connsiteX4" fmla="*/ 402420 w 447675"/>
                <a:gd name="connsiteY4" fmla="*/ 12287 h 295275"/>
                <a:gd name="connsiteX5" fmla="*/ 296407 w 447675"/>
                <a:gd name="connsiteY5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7675" h="295275">
                  <a:moveTo>
                    <a:pt x="296407" y="7144"/>
                  </a:moveTo>
                  <a:cubicBezTo>
                    <a:pt x="296407" y="7144"/>
                    <a:pt x="42470" y="20479"/>
                    <a:pt x="23992" y="44196"/>
                  </a:cubicBezTo>
                  <a:cubicBezTo>
                    <a:pt x="5513" y="67913"/>
                    <a:pt x="-30777" y="237839"/>
                    <a:pt x="132672" y="283750"/>
                  </a:cubicBezTo>
                  <a:cubicBezTo>
                    <a:pt x="296121" y="329660"/>
                    <a:pt x="406611" y="233839"/>
                    <a:pt x="435282" y="169736"/>
                  </a:cubicBezTo>
                  <a:cubicBezTo>
                    <a:pt x="463857" y="105632"/>
                    <a:pt x="402420" y="12287"/>
                    <a:pt x="402420" y="12287"/>
                  </a:cubicBezTo>
                  <a:lnTo>
                    <a:pt x="296407" y="7144"/>
                  </a:lnTo>
                  <a:close/>
                </a:path>
              </a:pathLst>
            </a:custGeom>
            <a:solidFill>
              <a:srgbClr val="FCEE2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94DF1C08-7555-4D68-B190-9C6E2F93FE78}"/>
                </a:ext>
              </a:extLst>
            </p:cNvPr>
            <p:cNvSpPr/>
            <p:nvPr/>
          </p:nvSpPr>
          <p:spPr>
            <a:xfrm>
              <a:off x="1265861" y="3454199"/>
              <a:ext cx="114300" cy="85725"/>
            </a:xfrm>
            <a:custGeom>
              <a:avLst/>
              <a:gdLst>
                <a:gd name="connsiteX0" fmla="*/ 7155 w 114300"/>
                <a:gd name="connsiteY0" fmla="*/ 70065 h 85725"/>
                <a:gd name="connsiteX1" fmla="*/ 43921 w 114300"/>
                <a:gd name="connsiteY1" fmla="*/ 7676 h 85725"/>
                <a:gd name="connsiteX2" fmla="*/ 109072 w 114300"/>
                <a:gd name="connsiteY2" fmla="*/ 16915 h 85725"/>
                <a:gd name="connsiteX3" fmla="*/ 93356 w 114300"/>
                <a:gd name="connsiteY3" fmla="*/ 43585 h 85725"/>
                <a:gd name="connsiteX4" fmla="*/ 17251 w 114300"/>
                <a:gd name="connsiteY4" fmla="*/ 78351 h 85725"/>
                <a:gd name="connsiteX5" fmla="*/ 10108 w 114300"/>
                <a:gd name="connsiteY5" fmla="*/ 78256 h 85725"/>
                <a:gd name="connsiteX6" fmla="*/ 7155 w 114300"/>
                <a:gd name="connsiteY6" fmla="*/ 70065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300" h="85725">
                  <a:moveTo>
                    <a:pt x="7155" y="70065"/>
                  </a:moveTo>
                  <a:cubicBezTo>
                    <a:pt x="7441" y="42918"/>
                    <a:pt x="15251" y="14153"/>
                    <a:pt x="43921" y="7676"/>
                  </a:cubicBezTo>
                  <a:cubicBezTo>
                    <a:pt x="52208" y="5771"/>
                    <a:pt x="106596" y="9009"/>
                    <a:pt x="109072" y="16915"/>
                  </a:cubicBezTo>
                  <a:cubicBezTo>
                    <a:pt x="112406" y="27488"/>
                    <a:pt x="102500" y="37394"/>
                    <a:pt x="93356" y="43585"/>
                  </a:cubicBezTo>
                  <a:cubicBezTo>
                    <a:pt x="70210" y="59301"/>
                    <a:pt x="44302" y="71112"/>
                    <a:pt x="17251" y="78351"/>
                  </a:cubicBezTo>
                  <a:cubicBezTo>
                    <a:pt x="14870" y="79018"/>
                    <a:pt x="12203" y="79494"/>
                    <a:pt x="10108" y="78256"/>
                  </a:cubicBezTo>
                  <a:cubicBezTo>
                    <a:pt x="7536" y="76732"/>
                    <a:pt x="7060" y="73113"/>
                    <a:pt x="7155" y="70065"/>
                  </a:cubicBezTo>
                  <a:close/>
                </a:path>
              </a:pathLst>
            </a:custGeom>
            <a:solidFill>
              <a:srgbClr val="FBB03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653CCC3E-2BFD-4F98-98B4-BACF4965AEFC}"/>
                </a:ext>
              </a:extLst>
            </p:cNvPr>
            <p:cNvSpPr/>
            <p:nvPr/>
          </p:nvSpPr>
          <p:spPr>
            <a:xfrm>
              <a:off x="1151437" y="3416592"/>
              <a:ext cx="76200" cy="76200"/>
            </a:xfrm>
            <a:custGeom>
              <a:avLst/>
              <a:gdLst>
                <a:gd name="connsiteX0" fmla="*/ 58904 w 76200"/>
                <a:gd name="connsiteY0" fmla="*/ 64333 h 76200"/>
                <a:gd name="connsiteX1" fmla="*/ 13946 w 76200"/>
                <a:gd name="connsiteY1" fmla="*/ 58904 h 76200"/>
                <a:gd name="connsiteX2" fmla="*/ 19375 w 76200"/>
                <a:gd name="connsiteY2" fmla="*/ 13946 h 76200"/>
                <a:gd name="connsiteX3" fmla="*/ 64333 w 76200"/>
                <a:gd name="connsiteY3" fmla="*/ 19375 h 76200"/>
                <a:gd name="connsiteX4" fmla="*/ 58904 w 76200"/>
                <a:gd name="connsiteY4" fmla="*/ 64333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6200">
                  <a:moveTo>
                    <a:pt x="58904" y="64333"/>
                  </a:moveTo>
                  <a:cubicBezTo>
                    <a:pt x="44998" y="75192"/>
                    <a:pt x="24900" y="72811"/>
                    <a:pt x="13946" y="58904"/>
                  </a:cubicBezTo>
                  <a:cubicBezTo>
                    <a:pt x="3088" y="44998"/>
                    <a:pt x="5469" y="24900"/>
                    <a:pt x="19375" y="13946"/>
                  </a:cubicBezTo>
                  <a:cubicBezTo>
                    <a:pt x="33282" y="3088"/>
                    <a:pt x="53380" y="5469"/>
                    <a:pt x="64333" y="19375"/>
                  </a:cubicBezTo>
                  <a:cubicBezTo>
                    <a:pt x="75192" y="33377"/>
                    <a:pt x="72811" y="53475"/>
                    <a:pt x="58904" y="64333"/>
                  </a:cubicBezTo>
                  <a:close/>
                </a:path>
              </a:pathLst>
            </a:custGeom>
            <a:solidFill>
              <a:srgbClr val="7D425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3642F6C9-9D45-4F13-8F7E-78642B6FFAEC}"/>
                </a:ext>
              </a:extLst>
            </p:cNvPr>
            <p:cNvSpPr/>
            <p:nvPr/>
          </p:nvSpPr>
          <p:spPr>
            <a:xfrm>
              <a:off x="593937" y="3276720"/>
              <a:ext cx="371475" cy="409575"/>
            </a:xfrm>
            <a:custGeom>
              <a:avLst/>
              <a:gdLst>
                <a:gd name="connsiteX0" fmla="*/ 263884 w 371475"/>
                <a:gd name="connsiteY0" fmla="*/ 405373 h 409575"/>
                <a:gd name="connsiteX1" fmla="*/ 325891 w 371475"/>
                <a:gd name="connsiteY1" fmla="*/ 397753 h 409575"/>
                <a:gd name="connsiteX2" fmla="*/ 372088 w 371475"/>
                <a:gd name="connsiteY2" fmla="*/ 330507 h 409575"/>
                <a:gd name="connsiteX3" fmla="*/ 351418 w 371475"/>
                <a:gd name="connsiteY3" fmla="*/ 289073 h 409575"/>
                <a:gd name="connsiteX4" fmla="*/ 346942 w 371475"/>
                <a:gd name="connsiteY4" fmla="*/ 281072 h 409575"/>
                <a:gd name="connsiteX5" fmla="*/ 300460 w 371475"/>
                <a:gd name="connsiteY5" fmla="*/ 200205 h 409575"/>
                <a:gd name="connsiteX6" fmla="*/ 227212 w 371475"/>
                <a:gd name="connsiteY6" fmla="*/ 90382 h 409575"/>
                <a:gd name="connsiteX7" fmla="*/ 166919 w 371475"/>
                <a:gd name="connsiteY7" fmla="*/ 15610 h 409575"/>
                <a:gd name="connsiteX8" fmla="*/ 158251 w 371475"/>
                <a:gd name="connsiteY8" fmla="*/ 9800 h 409575"/>
                <a:gd name="connsiteX9" fmla="*/ 67383 w 371475"/>
                <a:gd name="connsiteY9" fmla="*/ 95335 h 409575"/>
                <a:gd name="connsiteX10" fmla="*/ 24425 w 371475"/>
                <a:gd name="connsiteY10" fmla="*/ 109241 h 409575"/>
                <a:gd name="connsiteX11" fmla="*/ 7566 w 371475"/>
                <a:gd name="connsiteY11" fmla="*/ 152961 h 409575"/>
                <a:gd name="connsiteX12" fmla="*/ 55572 w 371475"/>
                <a:gd name="connsiteY12" fmla="*/ 259355 h 409575"/>
                <a:gd name="connsiteX13" fmla="*/ 32998 w 371475"/>
                <a:gd name="connsiteY13" fmla="*/ 313457 h 409575"/>
                <a:gd name="connsiteX14" fmla="*/ 82242 w 371475"/>
                <a:gd name="connsiteY14" fmla="*/ 357653 h 409575"/>
                <a:gd name="connsiteX15" fmla="*/ 263884 w 371475"/>
                <a:gd name="connsiteY15" fmla="*/ 405373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1475" h="409575">
                  <a:moveTo>
                    <a:pt x="263884" y="405373"/>
                  </a:moveTo>
                  <a:cubicBezTo>
                    <a:pt x="284839" y="407564"/>
                    <a:pt x="306746" y="406516"/>
                    <a:pt x="325891" y="397753"/>
                  </a:cubicBezTo>
                  <a:cubicBezTo>
                    <a:pt x="348847" y="387181"/>
                    <a:pt x="374183" y="357653"/>
                    <a:pt x="372088" y="330507"/>
                  </a:cubicBezTo>
                  <a:cubicBezTo>
                    <a:pt x="370945" y="316219"/>
                    <a:pt x="359610" y="302218"/>
                    <a:pt x="351418" y="289073"/>
                  </a:cubicBezTo>
                  <a:cubicBezTo>
                    <a:pt x="349704" y="286406"/>
                    <a:pt x="348180" y="283739"/>
                    <a:pt x="346942" y="281072"/>
                  </a:cubicBezTo>
                  <a:cubicBezTo>
                    <a:pt x="333130" y="253164"/>
                    <a:pt x="316938" y="226589"/>
                    <a:pt x="300460" y="200205"/>
                  </a:cubicBezTo>
                  <a:cubicBezTo>
                    <a:pt x="277123" y="162962"/>
                    <a:pt x="252739" y="126196"/>
                    <a:pt x="227212" y="90382"/>
                  </a:cubicBezTo>
                  <a:cubicBezTo>
                    <a:pt x="209591" y="65617"/>
                    <a:pt x="191113" y="34756"/>
                    <a:pt x="166919" y="15610"/>
                  </a:cubicBezTo>
                  <a:cubicBezTo>
                    <a:pt x="164252" y="13515"/>
                    <a:pt x="161680" y="10848"/>
                    <a:pt x="158251" y="9800"/>
                  </a:cubicBezTo>
                  <a:cubicBezTo>
                    <a:pt x="109198" y="-5440"/>
                    <a:pt x="61096" y="47805"/>
                    <a:pt x="67383" y="95335"/>
                  </a:cubicBezTo>
                  <a:cubicBezTo>
                    <a:pt x="52143" y="90667"/>
                    <a:pt x="34998" y="97430"/>
                    <a:pt x="24425" y="109241"/>
                  </a:cubicBezTo>
                  <a:cubicBezTo>
                    <a:pt x="13757" y="121052"/>
                    <a:pt x="8899" y="137149"/>
                    <a:pt x="7566" y="152961"/>
                  </a:cubicBezTo>
                  <a:cubicBezTo>
                    <a:pt x="4042" y="193442"/>
                    <a:pt x="22806" y="235162"/>
                    <a:pt x="55572" y="259355"/>
                  </a:cubicBezTo>
                  <a:cubicBezTo>
                    <a:pt x="33379" y="263260"/>
                    <a:pt x="24044" y="292788"/>
                    <a:pt x="32998" y="313457"/>
                  </a:cubicBezTo>
                  <a:cubicBezTo>
                    <a:pt x="41856" y="334126"/>
                    <a:pt x="62335" y="347080"/>
                    <a:pt x="82242" y="357653"/>
                  </a:cubicBezTo>
                  <a:cubicBezTo>
                    <a:pt x="139297" y="388133"/>
                    <a:pt x="200542" y="398896"/>
                    <a:pt x="263884" y="405373"/>
                  </a:cubicBezTo>
                  <a:close/>
                </a:path>
              </a:pathLst>
            </a:custGeom>
            <a:solidFill>
              <a:srgbClr val="FBB03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074F6BD5-E387-49BF-A5EC-D097C63A9079}"/>
                </a:ext>
              </a:extLst>
            </p:cNvPr>
            <p:cNvSpPr/>
            <p:nvPr/>
          </p:nvSpPr>
          <p:spPr>
            <a:xfrm>
              <a:off x="454868" y="3677997"/>
              <a:ext cx="285750" cy="209550"/>
            </a:xfrm>
            <a:custGeom>
              <a:avLst/>
              <a:gdLst>
                <a:gd name="connsiteX0" fmla="*/ 261697 w 285750"/>
                <a:gd name="connsiteY0" fmla="*/ 18479 h 209550"/>
                <a:gd name="connsiteX1" fmla="*/ 21382 w 285750"/>
                <a:gd name="connsiteY1" fmla="*/ 7144 h 209550"/>
                <a:gd name="connsiteX2" fmla="*/ 13857 w 285750"/>
                <a:gd name="connsiteY2" fmla="*/ 54578 h 209550"/>
                <a:gd name="connsiteX3" fmla="*/ 32431 w 285750"/>
                <a:gd name="connsiteY3" fmla="*/ 78296 h 209550"/>
                <a:gd name="connsiteX4" fmla="*/ 27287 w 285750"/>
                <a:gd name="connsiteY4" fmla="*/ 120682 h 209550"/>
                <a:gd name="connsiteX5" fmla="*/ 68149 w 285750"/>
                <a:gd name="connsiteY5" fmla="*/ 152495 h 209550"/>
                <a:gd name="connsiteX6" fmla="*/ 89485 w 285750"/>
                <a:gd name="connsiteY6" fmla="*/ 198120 h 209550"/>
                <a:gd name="connsiteX7" fmla="*/ 196737 w 285750"/>
                <a:gd name="connsiteY7" fmla="*/ 153257 h 209550"/>
                <a:gd name="connsiteX8" fmla="*/ 278938 w 285750"/>
                <a:gd name="connsiteY8" fmla="*/ 68866 h 209550"/>
                <a:gd name="connsiteX9" fmla="*/ 261697 w 285750"/>
                <a:gd name="connsiteY9" fmla="*/ 18479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5750" h="209550">
                  <a:moveTo>
                    <a:pt x="261697" y="18479"/>
                  </a:moveTo>
                  <a:lnTo>
                    <a:pt x="21382" y="7144"/>
                  </a:lnTo>
                  <a:cubicBezTo>
                    <a:pt x="21382" y="7144"/>
                    <a:pt x="-4812" y="30861"/>
                    <a:pt x="13857" y="54578"/>
                  </a:cubicBezTo>
                  <a:cubicBezTo>
                    <a:pt x="32431" y="78296"/>
                    <a:pt x="32431" y="78296"/>
                    <a:pt x="32431" y="78296"/>
                  </a:cubicBezTo>
                  <a:cubicBezTo>
                    <a:pt x="32431" y="78296"/>
                    <a:pt x="24334" y="100584"/>
                    <a:pt x="27287" y="120682"/>
                  </a:cubicBezTo>
                  <a:cubicBezTo>
                    <a:pt x="30240" y="140780"/>
                    <a:pt x="68149" y="152495"/>
                    <a:pt x="68149" y="152495"/>
                  </a:cubicBezTo>
                  <a:cubicBezTo>
                    <a:pt x="68149" y="152495"/>
                    <a:pt x="71388" y="185166"/>
                    <a:pt x="89485" y="198120"/>
                  </a:cubicBezTo>
                  <a:cubicBezTo>
                    <a:pt x="120632" y="220409"/>
                    <a:pt x="177496" y="174212"/>
                    <a:pt x="196737" y="153257"/>
                  </a:cubicBezTo>
                  <a:cubicBezTo>
                    <a:pt x="223216" y="124397"/>
                    <a:pt x="251601" y="96965"/>
                    <a:pt x="278938" y="68866"/>
                  </a:cubicBezTo>
                  <a:lnTo>
                    <a:pt x="261697" y="18479"/>
                  </a:lnTo>
                  <a:close/>
                </a:path>
              </a:pathLst>
            </a:custGeom>
            <a:solidFill>
              <a:srgbClr val="FCEE2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8E537EE8-DE66-4554-B4EB-D084E24988A7}"/>
                </a:ext>
              </a:extLst>
            </p:cNvPr>
            <p:cNvSpPr/>
            <p:nvPr/>
          </p:nvSpPr>
          <p:spPr>
            <a:xfrm>
              <a:off x="5479910" y="3331560"/>
              <a:ext cx="419100" cy="419100"/>
            </a:xfrm>
            <a:custGeom>
              <a:avLst/>
              <a:gdLst>
                <a:gd name="connsiteX0" fmla="*/ 50686 w 419100"/>
                <a:gd name="connsiteY0" fmla="*/ 336245 h 419100"/>
                <a:gd name="connsiteX1" fmla="*/ 336245 w 419100"/>
                <a:gd name="connsiteY1" fmla="*/ 370345 h 419100"/>
                <a:gd name="connsiteX2" fmla="*/ 370345 w 419100"/>
                <a:gd name="connsiteY2" fmla="*/ 84785 h 419100"/>
                <a:gd name="connsiteX3" fmla="*/ 84785 w 419100"/>
                <a:gd name="connsiteY3" fmla="*/ 50686 h 419100"/>
                <a:gd name="connsiteX4" fmla="*/ 50686 w 419100"/>
                <a:gd name="connsiteY4" fmla="*/ 336245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100" h="419100">
                  <a:moveTo>
                    <a:pt x="50686" y="336245"/>
                  </a:moveTo>
                  <a:cubicBezTo>
                    <a:pt x="120123" y="424542"/>
                    <a:pt x="247948" y="439782"/>
                    <a:pt x="336245" y="370345"/>
                  </a:cubicBezTo>
                  <a:cubicBezTo>
                    <a:pt x="424542" y="300907"/>
                    <a:pt x="439782" y="173082"/>
                    <a:pt x="370345" y="84785"/>
                  </a:cubicBezTo>
                  <a:cubicBezTo>
                    <a:pt x="300907" y="-3512"/>
                    <a:pt x="173082" y="-18752"/>
                    <a:pt x="84785" y="50686"/>
                  </a:cubicBezTo>
                  <a:cubicBezTo>
                    <a:pt x="-3511" y="120123"/>
                    <a:pt x="-18752" y="247948"/>
                    <a:pt x="50686" y="336245"/>
                  </a:cubicBezTo>
                  <a:close/>
                </a:path>
              </a:pathLst>
            </a:custGeom>
            <a:solidFill>
              <a:srgbClr val="FCEE2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35072DC9-CB04-4C82-B960-A9540E62AE2E}"/>
                </a:ext>
              </a:extLst>
            </p:cNvPr>
            <p:cNvSpPr/>
            <p:nvPr/>
          </p:nvSpPr>
          <p:spPr>
            <a:xfrm>
              <a:off x="5764180" y="3419105"/>
              <a:ext cx="428625" cy="361950"/>
            </a:xfrm>
            <a:custGeom>
              <a:avLst/>
              <a:gdLst>
                <a:gd name="connsiteX0" fmla="*/ 95218 w 428625"/>
                <a:gd name="connsiteY0" fmla="*/ 117446 h 361950"/>
                <a:gd name="connsiteX1" fmla="*/ 347345 w 428625"/>
                <a:gd name="connsiteY1" fmla="*/ 7814 h 361950"/>
                <a:gd name="connsiteX2" fmla="*/ 378682 w 428625"/>
                <a:gd name="connsiteY2" fmla="*/ 268989 h 361950"/>
                <a:gd name="connsiteX3" fmla="*/ 60833 w 428625"/>
                <a:gd name="connsiteY3" fmla="*/ 328425 h 361950"/>
                <a:gd name="connsiteX4" fmla="*/ 7207 w 428625"/>
                <a:gd name="connsiteY4" fmla="*/ 176787 h 361950"/>
                <a:gd name="connsiteX5" fmla="*/ 95218 w 428625"/>
                <a:gd name="connsiteY5" fmla="*/ 117446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625" h="361950">
                  <a:moveTo>
                    <a:pt x="95218" y="117446"/>
                  </a:moveTo>
                  <a:cubicBezTo>
                    <a:pt x="95218" y="117446"/>
                    <a:pt x="319151" y="-2854"/>
                    <a:pt x="347345" y="7814"/>
                  </a:cubicBezTo>
                  <a:cubicBezTo>
                    <a:pt x="375444" y="18577"/>
                    <a:pt x="494602" y="144878"/>
                    <a:pt x="378682" y="268989"/>
                  </a:cubicBezTo>
                  <a:cubicBezTo>
                    <a:pt x="262763" y="393005"/>
                    <a:pt x="118554" y="368430"/>
                    <a:pt x="60833" y="328425"/>
                  </a:cubicBezTo>
                  <a:cubicBezTo>
                    <a:pt x="3111" y="288420"/>
                    <a:pt x="7207" y="176787"/>
                    <a:pt x="7207" y="176787"/>
                  </a:cubicBezTo>
                  <a:lnTo>
                    <a:pt x="95218" y="117446"/>
                  </a:lnTo>
                  <a:close/>
                </a:path>
              </a:pathLst>
            </a:custGeom>
            <a:solidFill>
              <a:srgbClr val="FCEE2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F9510385-5B99-4C1A-9606-857BCA9EE93C}"/>
                </a:ext>
              </a:extLst>
            </p:cNvPr>
            <p:cNvSpPr/>
            <p:nvPr/>
          </p:nvSpPr>
          <p:spPr>
            <a:xfrm>
              <a:off x="5450616" y="3619593"/>
              <a:ext cx="123825" cy="66675"/>
            </a:xfrm>
            <a:custGeom>
              <a:avLst/>
              <a:gdLst>
                <a:gd name="connsiteX0" fmla="*/ 121985 w 123825"/>
                <a:gd name="connsiteY0" fmla="*/ 43736 h 66675"/>
                <a:gd name="connsiteX1" fmla="*/ 58167 w 123825"/>
                <a:gd name="connsiteY1" fmla="*/ 9446 h 66675"/>
                <a:gd name="connsiteX2" fmla="*/ 7209 w 123825"/>
                <a:gd name="connsiteY2" fmla="*/ 51166 h 66675"/>
                <a:gd name="connsiteX3" fmla="*/ 34450 w 123825"/>
                <a:gd name="connsiteY3" fmla="*/ 65834 h 66675"/>
                <a:gd name="connsiteX4" fmla="*/ 117508 w 123825"/>
                <a:gd name="connsiteY4" fmla="*/ 56119 h 66675"/>
                <a:gd name="connsiteX5" fmla="*/ 123509 w 123825"/>
                <a:gd name="connsiteY5" fmla="*/ 52404 h 66675"/>
                <a:gd name="connsiteX6" fmla="*/ 121985 w 123825"/>
                <a:gd name="connsiteY6" fmla="*/ 43736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66675">
                  <a:moveTo>
                    <a:pt x="121985" y="43736"/>
                  </a:moveTo>
                  <a:cubicBezTo>
                    <a:pt x="107602" y="20686"/>
                    <a:pt x="85981" y="112"/>
                    <a:pt x="58167" y="9446"/>
                  </a:cubicBezTo>
                  <a:cubicBezTo>
                    <a:pt x="50071" y="12113"/>
                    <a:pt x="5208" y="43069"/>
                    <a:pt x="7209" y="51166"/>
                  </a:cubicBezTo>
                  <a:cubicBezTo>
                    <a:pt x="9876" y="61929"/>
                    <a:pt x="23401" y="65263"/>
                    <a:pt x="34450" y="65834"/>
                  </a:cubicBezTo>
                  <a:cubicBezTo>
                    <a:pt x="62454" y="67263"/>
                    <a:pt x="90648" y="63929"/>
                    <a:pt x="117508" y="56119"/>
                  </a:cubicBezTo>
                  <a:cubicBezTo>
                    <a:pt x="119890" y="55452"/>
                    <a:pt x="122366" y="54499"/>
                    <a:pt x="123509" y="52404"/>
                  </a:cubicBezTo>
                  <a:cubicBezTo>
                    <a:pt x="125033" y="49642"/>
                    <a:pt x="123604" y="46308"/>
                    <a:pt x="121985" y="43736"/>
                  </a:cubicBezTo>
                  <a:close/>
                </a:path>
              </a:pathLst>
            </a:custGeom>
            <a:solidFill>
              <a:srgbClr val="FBB03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850881EF-2A89-491D-8B30-16A90A7729E9}"/>
                </a:ext>
              </a:extLst>
            </p:cNvPr>
            <p:cNvSpPr/>
            <p:nvPr/>
          </p:nvSpPr>
          <p:spPr>
            <a:xfrm>
              <a:off x="5568371" y="3522891"/>
              <a:ext cx="76200" cy="76200"/>
            </a:xfrm>
            <a:custGeom>
              <a:avLst/>
              <a:gdLst>
                <a:gd name="connsiteX0" fmla="*/ 35377 w 76200"/>
                <a:gd name="connsiteY0" fmla="*/ 70905 h 76200"/>
                <a:gd name="connsiteX1" fmla="*/ 70905 w 76200"/>
                <a:gd name="connsiteY1" fmla="*/ 42902 h 76200"/>
                <a:gd name="connsiteX2" fmla="*/ 42901 w 76200"/>
                <a:gd name="connsiteY2" fmla="*/ 7373 h 76200"/>
                <a:gd name="connsiteX3" fmla="*/ 7373 w 76200"/>
                <a:gd name="connsiteY3" fmla="*/ 35377 h 76200"/>
                <a:gd name="connsiteX4" fmla="*/ 35377 w 76200"/>
                <a:gd name="connsiteY4" fmla="*/ 70905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6200">
                  <a:moveTo>
                    <a:pt x="35377" y="70905"/>
                  </a:moveTo>
                  <a:cubicBezTo>
                    <a:pt x="52903" y="73001"/>
                    <a:pt x="68810" y="60523"/>
                    <a:pt x="70905" y="42902"/>
                  </a:cubicBezTo>
                  <a:cubicBezTo>
                    <a:pt x="73001" y="25376"/>
                    <a:pt x="60523" y="9469"/>
                    <a:pt x="42901" y="7373"/>
                  </a:cubicBezTo>
                  <a:cubicBezTo>
                    <a:pt x="25376" y="5278"/>
                    <a:pt x="9469" y="17756"/>
                    <a:pt x="7373" y="35377"/>
                  </a:cubicBezTo>
                  <a:cubicBezTo>
                    <a:pt x="5278" y="52903"/>
                    <a:pt x="17755" y="68810"/>
                    <a:pt x="35377" y="70905"/>
                  </a:cubicBezTo>
                  <a:close/>
                </a:path>
              </a:pathLst>
            </a:custGeom>
            <a:solidFill>
              <a:srgbClr val="7D425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E45A85CA-AE25-4CB7-B525-AE48ABFA699F}"/>
                </a:ext>
              </a:extLst>
            </p:cNvPr>
            <p:cNvSpPr/>
            <p:nvPr/>
          </p:nvSpPr>
          <p:spPr>
            <a:xfrm>
              <a:off x="5864396" y="3162426"/>
              <a:ext cx="295275" cy="447675"/>
            </a:xfrm>
            <a:custGeom>
              <a:avLst/>
              <a:gdLst>
                <a:gd name="connsiteX0" fmla="*/ 145021 w 295275"/>
                <a:gd name="connsiteY0" fmla="*/ 420416 h 447675"/>
                <a:gd name="connsiteX1" fmla="*/ 88061 w 295275"/>
                <a:gd name="connsiteY1" fmla="*/ 446039 h 447675"/>
                <a:gd name="connsiteX2" fmla="*/ 13671 w 295275"/>
                <a:gd name="connsiteY2" fmla="*/ 412511 h 447675"/>
                <a:gd name="connsiteX3" fmla="*/ 9861 w 295275"/>
                <a:gd name="connsiteY3" fmla="*/ 366314 h 447675"/>
                <a:gd name="connsiteX4" fmla="*/ 9576 w 295275"/>
                <a:gd name="connsiteY4" fmla="*/ 357170 h 447675"/>
                <a:gd name="connsiteX5" fmla="*/ 7385 w 295275"/>
                <a:gd name="connsiteY5" fmla="*/ 263921 h 447675"/>
                <a:gd name="connsiteX6" fmla="*/ 13004 w 295275"/>
                <a:gd name="connsiteY6" fmla="*/ 131999 h 447675"/>
                <a:gd name="connsiteX7" fmla="*/ 25768 w 295275"/>
                <a:gd name="connsiteY7" fmla="*/ 36845 h 447675"/>
                <a:gd name="connsiteX8" fmla="*/ 30149 w 295275"/>
                <a:gd name="connsiteY8" fmla="*/ 27415 h 447675"/>
                <a:gd name="connsiteX9" fmla="*/ 152165 w 295275"/>
                <a:gd name="connsiteY9" fmla="*/ 53418 h 447675"/>
                <a:gd name="connsiteX10" fmla="*/ 196075 w 295275"/>
                <a:gd name="connsiteY10" fmla="*/ 43036 h 447675"/>
                <a:gd name="connsiteX11" fmla="*/ 233222 w 295275"/>
                <a:gd name="connsiteY11" fmla="*/ 71611 h 447675"/>
                <a:gd name="connsiteX12" fmla="*/ 247415 w 295275"/>
                <a:gd name="connsiteY12" fmla="*/ 187435 h 447675"/>
                <a:gd name="connsiteX13" fmla="*/ 294849 w 295275"/>
                <a:gd name="connsiteY13" fmla="*/ 221915 h 447675"/>
                <a:gd name="connsiteX14" fmla="*/ 275704 w 295275"/>
                <a:gd name="connsiteY14" fmla="*/ 285257 h 447675"/>
                <a:gd name="connsiteX15" fmla="*/ 145021 w 295275"/>
                <a:gd name="connsiteY15" fmla="*/ 420416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5275" h="447675">
                  <a:moveTo>
                    <a:pt x="145021" y="420416"/>
                  </a:moveTo>
                  <a:cubicBezTo>
                    <a:pt x="128162" y="433180"/>
                    <a:pt x="109017" y="443657"/>
                    <a:pt x="88061" y="446039"/>
                  </a:cubicBezTo>
                  <a:cubicBezTo>
                    <a:pt x="62915" y="448896"/>
                    <a:pt x="25958" y="436799"/>
                    <a:pt x="13671" y="412511"/>
                  </a:cubicBezTo>
                  <a:cubicBezTo>
                    <a:pt x="7194" y="399747"/>
                    <a:pt x="9671" y="381840"/>
                    <a:pt x="9861" y="366314"/>
                  </a:cubicBezTo>
                  <a:cubicBezTo>
                    <a:pt x="9861" y="363171"/>
                    <a:pt x="9861" y="360123"/>
                    <a:pt x="9576" y="357170"/>
                  </a:cubicBezTo>
                  <a:cubicBezTo>
                    <a:pt x="6908" y="326119"/>
                    <a:pt x="6908" y="295067"/>
                    <a:pt x="7385" y="263921"/>
                  </a:cubicBezTo>
                  <a:cubicBezTo>
                    <a:pt x="8052" y="219915"/>
                    <a:pt x="9766" y="175910"/>
                    <a:pt x="13004" y="131999"/>
                  </a:cubicBezTo>
                  <a:cubicBezTo>
                    <a:pt x="15290" y="101710"/>
                    <a:pt x="15005" y="65705"/>
                    <a:pt x="25768" y="36845"/>
                  </a:cubicBezTo>
                  <a:cubicBezTo>
                    <a:pt x="27006" y="33606"/>
                    <a:pt x="27863" y="30082"/>
                    <a:pt x="30149" y="27415"/>
                  </a:cubicBezTo>
                  <a:cubicBezTo>
                    <a:pt x="64154" y="-11066"/>
                    <a:pt x="132924" y="9508"/>
                    <a:pt x="152165" y="53418"/>
                  </a:cubicBezTo>
                  <a:cubicBezTo>
                    <a:pt x="162738" y="41607"/>
                    <a:pt x="180930" y="38464"/>
                    <a:pt x="196075" y="43036"/>
                  </a:cubicBezTo>
                  <a:cubicBezTo>
                    <a:pt x="211220" y="47608"/>
                    <a:pt x="223793" y="58847"/>
                    <a:pt x="233222" y="71611"/>
                  </a:cubicBezTo>
                  <a:cubicBezTo>
                    <a:pt x="257226" y="104377"/>
                    <a:pt x="262846" y="149811"/>
                    <a:pt x="247415" y="187435"/>
                  </a:cubicBezTo>
                  <a:cubicBezTo>
                    <a:pt x="268370" y="179243"/>
                    <a:pt x="291706" y="199627"/>
                    <a:pt x="294849" y="221915"/>
                  </a:cubicBezTo>
                  <a:cubicBezTo>
                    <a:pt x="297992" y="244204"/>
                    <a:pt x="287230" y="265921"/>
                    <a:pt x="275704" y="285257"/>
                  </a:cubicBezTo>
                  <a:cubicBezTo>
                    <a:pt x="242557" y="341073"/>
                    <a:pt x="195789" y="382031"/>
                    <a:pt x="145021" y="420416"/>
                  </a:cubicBezTo>
                  <a:close/>
                </a:path>
              </a:pathLst>
            </a:custGeom>
            <a:solidFill>
              <a:srgbClr val="FBB03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70C69425-40C7-4F85-B541-92F3E30097AA}"/>
                </a:ext>
              </a:extLst>
            </p:cNvPr>
            <p:cNvSpPr/>
            <p:nvPr/>
          </p:nvSpPr>
          <p:spPr>
            <a:xfrm>
              <a:off x="6130385" y="3380436"/>
              <a:ext cx="266700" cy="228600"/>
            </a:xfrm>
            <a:custGeom>
              <a:avLst/>
              <a:gdLst>
                <a:gd name="connsiteX0" fmla="*/ 7144 w 266700"/>
                <a:gd name="connsiteY0" fmla="*/ 141542 h 228600"/>
                <a:gd name="connsiteX1" fmla="*/ 206788 w 266700"/>
                <a:gd name="connsiteY1" fmla="*/ 7144 h 228600"/>
                <a:gd name="connsiteX2" fmla="*/ 237840 w 266700"/>
                <a:gd name="connsiteY2" fmla="*/ 43815 h 228600"/>
                <a:gd name="connsiteX3" fmla="*/ 234220 w 266700"/>
                <a:gd name="connsiteY3" fmla="*/ 73819 h 228600"/>
                <a:gd name="connsiteX4" fmla="*/ 260604 w 266700"/>
                <a:gd name="connsiteY4" fmla="*/ 107347 h 228600"/>
                <a:gd name="connsiteX5" fmla="*/ 242126 w 266700"/>
                <a:gd name="connsiteY5" fmla="*/ 155829 h 228600"/>
                <a:gd name="connsiteX6" fmla="*/ 247555 w 266700"/>
                <a:gd name="connsiteY6" fmla="*/ 205835 h 228600"/>
                <a:gd name="connsiteX7" fmla="*/ 132588 w 266700"/>
                <a:gd name="connsiteY7" fmla="*/ 223171 h 228600"/>
                <a:gd name="connsiteX8" fmla="*/ 18574 w 266700"/>
                <a:gd name="connsiteY8" fmla="*/ 193643 h 228600"/>
                <a:gd name="connsiteX9" fmla="*/ 7144 w 266700"/>
                <a:gd name="connsiteY9" fmla="*/ 141542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700" h="228600">
                  <a:moveTo>
                    <a:pt x="7144" y="141542"/>
                  </a:moveTo>
                  <a:lnTo>
                    <a:pt x="206788" y="7144"/>
                  </a:lnTo>
                  <a:cubicBezTo>
                    <a:pt x="206788" y="7144"/>
                    <a:pt x="241459" y="13811"/>
                    <a:pt x="237840" y="43815"/>
                  </a:cubicBezTo>
                  <a:cubicBezTo>
                    <a:pt x="234220" y="73819"/>
                    <a:pt x="234220" y="73819"/>
                    <a:pt x="234220" y="73819"/>
                  </a:cubicBezTo>
                  <a:cubicBezTo>
                    <a:pt x="234220" y="73819"/>
                    <a:pt x="252699" y="88678"/>
                    <a:pt x="260604" y="107347"/>
                  </a:cubicBezTo>
                  <a:cubicBezTo>
                    <a:pt x="268510" y="126016"/>
                    <a:pt x="242126" y="155829"/>
                    <a:pt x="242126" y="155829"/>
                  </a:cubicBezTo>
                  <a:cubicBezTo>
                    <a:pt x="242126" y="155829"/>
                    <a:pt x="256318" y="185357"/>
                    <a:pt x="247555" y="205835"/>
                  </a:cubicBezTo>
                  <a:cubicBezTo>
                    <a:pt x="232506" y="240983"/>
                    <a:pt x="159925" y="231077"/>
                    <a:pt x="132588" y="223171"/>
                  </a:cubicBezTo>
                  <a:cubicBezTo>
                    <a:pt x="94965" y="212217"/>
                    <a:pt x="56483" y="203549"/>
                    <a:pt x="18574" y="193643"/>
                  </a:cubicBezTo>
                  <a:lnTo>
                    <a:pt x="7144" y="141542"/>
                  </a:lnTo>
                  <a:close/>
                </a:path>
              </a:pathLst>
            </a:custGeom>
            <a:solidFill>
              <a:srgbClr val="FCEE2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D14BF1BD-0E73-435A-9976-4ACE5F1083C1}"/>
                </a:ext>
              </a:extLst>
            </p:cNvPr>
            <p:cNvSpPr/>
            <p:nvPr/>
          </p:nvSpPr>
          <p:spPr>
            <a:xfrm>
              <a:off x="3713713" y="3308903"/>
              <a:ext cx="790575" cy="781050"/>
            </a:xfrm>
            <a:custGeom>
              <a:avLst/>
              <a:gdLst>
                <a:gd name="connsiteX0" fmla="*/ 777609 w 790575"/>
                <a:gd name="connsiteY0" fmla="*/ 288512 h 781050"/>
                <a:gd name="connsiteX1" fmla="*/ 726460 w 790575"/>
                <a:gd name="connsiteY1" fmla="*/ 282607 h 781050"/>
                <a:gd name="connsiteX2" fmla="*/ 740367 w 790575"/>
                <a:gd name="connsiteY2" fmla="*/ 230410 h 781050"/>
                <a:gd name="connsiteX3" fmla="*/ 569584 w 790575"/>
                <a:gd name="connsiteY3" fmla="*/ 185261 h 781050"/>
                <a:gd name="connsiteX4" fmla="*/ 569869 w 790575"/>
                <a:gd name="connsiteY4" fmla="*/ 175832 h 781050"/>
                <a:gd name="connsiteX5" fmla="*/ 435091 w 790575"/>
                <a:gd name="connsiteY5" fmla="*/ 8096 h 781050"/>
                <a:gd name="connsiteX6" fmla="*/ 398133 w 790575"/>
                <a:gd name="connsiteY6" fmla="*/ 47435 h 781050"/>
                <a:gd name="connsiteX7" fmla="*/ 366129 w 790575"/>
                <a:gd name="connsiteY7" fmla="*/ 7144 h 781050"/>
                <a:gd name="connsiteX8" fmla="*/ 226398 w 790575"/>
                <a:gd name="connsiteY8" fmla="*/ 175927 h 781050"/>
                <a:gd name="connsiteX9" fmla="*/ 226683 w 790575"/>
                <a:gd name="connsiteY9" fmla="*/ 185357 h 781050"/>
                <a:gd name="connsiteX10" fmla="*/ 55900 w 790575"/>
                <a:gd name="connsiteY10" fmla="*/ 230505 h 781050"/>
                <a:gd name="connsiteX11" fmla="*/ 69807 w 790575"/>
                <a:gd name="connsiteY11" fmla="*/ 282702 h 781050"/>
                <a:gd name="connsiteX12" fmla="*/ 18658 w 790575"/>
                <a:gd name="connsiteY12" fmla="*/ 288607 h 781050"/>
                <a:gd name="connsiteX13" fmla="*/ 88285 w 790575"/>
                <a:gd name="connsiteY13" fmla="*/ 496348 h 781050"/>
                <a:gd name="connsiteX14" fmla="*/ 108288 w 790575"/>
                <a:gd name="connsiteY14" fmla="*/ 507016 h 781050"/>
                <a:gd name="connsiteX15" fmla="*/ 111907 w 790575"/>
                <a:gd name="connsiteY15" fmla="*/ 713804 h 781050"/>
                <a:gd name="connsiteX16" fmla="*/ 162580 w 790575"/>
                <a:gd name="connsiteY16" fmla="*/ 704564 h 781050"/>
                <a:gd name="connsiteX17" fmla="*/ 164485 w 790575"/>
                <a:gd name="connsiteY17" fmla="*/ 758476 h 781050"/>
                <a:gd name="connsiteX18" fmla="*/ 376417 w 790575"/>
                <a:gd name="connsiteY18" fmla="*/ 721233 h 781050"/>
                <a:gd name="connsiteX19" fmla="*/ 398229 w 790575"/>
                <a:gd name="connsiteY19" fmla="*/ 689991 h 781050"/>
                <a:gd name="connsiteX20" fmla="*/ 420041 w 790575"/>
                <a:gd name="connsiteY20" fmla="*/ 721233 h 781050"/>
                <a:gd name="connsiteX21" fmla="*/ 631972 w 790575"/>
                <a:gd name="connsiteY21" fmla="*/ 758476 h 781050"/>
                <a:gd name="connsiteX22" fmla="*/ 633877 w 790575"/>
                <a:gd name="connsiteY22" fmla="*/ 704564 h 781050"/>
                <a:gd name="connsiteX23" fmla="*/ 684550 w 790575"/>
                <a:gd name="connsiteY23" fmla="*/ 713804 h 781050"/>
                <a:gd name="connsiteX24" fmla="*/ 688170 w 790575"/>
                <a:gd name="connsiteY24" fmla="*/ 507016 h 781050"/>
                <a:gd name="connsiteX25" fmla="*/ 708172 w 790575"/>
                <a:gd name="connsiteY25" fmla="*/ 496348 h 781050"/>
                <a:gd name="connsiteX26" fmla="*/ 777609 w 790575"/>
                <a:gd name="connsiteY26" fmla="*/ 288512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90575" h="781050">
                  <a:moveTo>
                    <a:pt x="777609" y="288512"/>
                  </a:moveTo>
                  <a:lnTo>
                    <a:pt x="726460" y="282607"/>
                  </a:lnTo>
                  <a:lnTo>
                    <a:pt x="740367" y="230410"/>
                  </a:lnTo>
                  <a:cubicBezTo>
                    <a:pt x="696076" y="184880"/>
                    <a:pt x="630067" y="167735"/>
                    <a:pt x="569584" y="185261"/>
                  </a:cubicBezTo>
                  <a:cubicBezTo>
                    <a:pt x="569774" y="182118"/>
                    <a:pt x="569869" y="178975"/>
                    <a:pt x="569869" y="175832"/>
                  </a:cubicBezTo>
                  <a:cubicBezTo>
                    <a:pt x="569869" y="93631"/>
                    <a:pt x="512148" y="24955"/>
                    <a:pt x="435091" y="8096"/>
                  </a:cubicBezTo>
                  <a:lnTo>
                    <a:pt x="398133" y="47435"/>
                  </a:lnTo>
                  <a:lnTo>
                    <a:pt x="366129" y="7144"/>
                  </a:lnTo>
                  <a:cubicBezTo>
                    <a:pt x="286596" y="22193"/>
                    <a:pt x="226398" y="92012"/>
                    <a:pt x="226398" y="175927"/>
                  </a:cubicBezTo>
                  <a:cubicBezTo>
                    <a:pt x="226398" y="179070"/>
                    <a:pt x="226493" y="182213"/>
                    <a:pt x="226683" y="185357"/>
                  </a:cubicBezTo>
                  <a:cubicBezTo>
                    <a:pt x="166200" y="167831"/>
                    <a:pt x="100096" y="184976"/>
                    <a:pt x="55900" y="230505"/>
                  </a:cubicBezTo>
                  <a:lnTo>
                    <a:pt x="69807" y="282702"/>
                  </a:lnTo>
                  <a:lnTo>
                    <a:pt x="18658" y="288607"/>
                  </a:lnTo>
                  <a:cubicBezTo>
                    <a:pt x="-10584" y="364141"/>
                    <a:pt x="17038" y="452057"/>
                    <a:pt x="88285" y="496348"/>
                  </a:cubicBezTo>
                  <a:cubicBezTo>
                    <a:pt x="94762" y="500444"/>
                    <a:pt x="101525" y="503872"/>
                    <a:pt x="108288" y="507016"/>
                  </a:cubicBezTo>
                  <a:cubicBezTo>
                    <a:pt x="62853" y="569405"/>
                    <a:pt x="65140" y="654082"/>
                    <a:pt x="111907" y="713804"/>
                  </a:cubicBezTo>
                  <a:lnTo>
                    <a:pt x="162580" y="704564"/>
                  </a:lnTo>
                  <a:lnTo>
                    <a:pt x="164485" y="758476"/>
                  </a:lnTo>
                  <a:cubicBezTo>
                    <a:pt x="233637" y="796576"/>
                    <a:pt x="322315" y="783050"/>
                    <a:pt x="376417" y="721233"/>
                  </a:cubicBezTo>
                  <a:cubicBezTo>
                    <a:pt x="384989" y="711422"/>
                    <a:pt x="392228" y="700945"/>
                    <a:pt x="398229" y="689991"/>
                  </a:cubicBezTo>
                  <a:cubicBezTo>
                    <a:pt x="404229" y="700945"/>
                    <a:pt x="411468" y="711518"/>
                    <a:pt x="420041" y="721233"/>
                  </a:cubicBezTo>
                  <a:cubicBezTo>
                    <a:pt x="474238" y="783050"/>
                    <a:pt x="562916" y="796576"/>
                    <a:pt x="631972" y="758476"/>
                  </a:cubicBezTo>
                  <a:lnTo>
                    <a:pt x="633877" y="704564"/>
                  </a:lnTo>
                  <a:lnTo>
                    <a:pt x="684550" y="713804"/>
                  </a:lnTo>
                  <a:cubicBezTo>
                    <a:pt x="731318" y="654082"/>
                    <a:pt x="733604" y="569405"/>
                    <a:pt x="688170" y="507016"/>
                  </a:cubicBezTo>
                  <a:cubicBezTo>
                    <a:pt x="695028" y="503968"/>
                    <a:pt x="701695" y="500444"/>
                    <a:pt x="708172" y="496348"/>
                  </a:cubicBezTo>
                  <a:cubicBezTo>
                    <a:pt x="779324" y="451961"/>
                    <a:pt x="806851" y="364046"/>
                    <a:pt x="777609" y="288512"/>
                  </a:cubicBezTo>
                  <a:close/>
                </a:path>
              </a:pathLst>
            </a:custGeom>
            <a:solidFill>
              <a:srgbClr val="FFD15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8" name="フリーフォーム: 図形 17">
              <a:extLst>
                <a:ext uri="{FF2B5EF4-FFF2-40B4-BE49-F238E27FC236}">
                  <a16:creationId xmlns:a16="http://schemas.microsoft.com/office/drawing/2014/main" id="{EBDCDECE-7C91-4D40-A32E-8AA3EA12EC2E}"/>
                </a:ext>
              </a:extLst>
            </p:cNvPr>
            <p:cNvSpPr/>
            <p:nvPr/>
          </p:nvSpPr>
          <p:spPr>
            <a:xfrm>
              <a:off x="1710701" y="3399772"/>
              <a:ext cx="790575" cy="781050"/>
            </a:xfrm>
            <a:custGeom>
              <a:avLst/>
              <a:gdLst>
                <a:gd name="connsiteX0" fmla="*/ 777610 w 790575"/>
                <a:gd name="connsiteY0" fmla="*/ 288512 h 781050"/>
                <a:gd name="connsiteX1" fmla="*/ 726460 w 790575"/>
                <a:gd name="connsiteY1" fmla="*/ 282607 h 781050"/>
                <a:gd name="connsiteX2" fmla="*/ 740367 w 790575"/>
                <a:gd name="connsiteY2" fmla="*/ 230410 h 781050"/>
                <a:gd name="connsiteX3" fmla="*/ 569583 w 790575"/>
                <a:gd name="connsiteY3" fmla="*/ 185261 h 781050"/>
                <a:gd name="connsiteX4" fmla="*/ 569869 w 790575"/>
                <a:gd name="connsiteY4" fmla="*/ 175831 h 781050"/>
                <a:gd name="connsiteX5" fmla="*/ 435090 w 790575"/>
                <a:gd name="connsiteY5" fmla="*/ 8096 h 781050"/>
                <a:gd name="connsiteX6" fmla="*/ 398133 w 790575"/>
                <a:gd name="connsiteY6" fmla="*/ 47434 h 781050"/>
                <a:gd name="connsiteX7" fmla="*/ 366129 w 790575"/>
                <a:gd name="connsiteY7" fmla="*/ 7144 h 781050"/>
                <a:gd name="connsiteX8" fmla="*/ 226398 w 790575"/>
                <a:gd name="connsiteY8" fmla="*/ 175927 h 781050"/>
                <a:gd name="connsiteX9" fmla="*/ 226683 w 790575"/>
                <a:gd name="connsiteY9" fmla="*/ 185356 h 781050"/>
                <a:gd name="connsiteX10" fmla="*/ 55900 w 790575"/>
                <a:gd name="connsiteY10" fmla="*/ 230505 h 781050"/>
                <a:gd name="connsiteX11" fmla="*/ 69807 w 790575"/>
                <a:gd name="connsiteY11" fmla="*/ 282702 h 781050"/>
                <a:gd name="connsiteX12" fmla="*/ 18657 w 790575"/>
                <a:gd name="connsiteY12" fmla="*/ 288608 h 781050"/>
                <a:gd name="connsiteX13" fmla="*/ 88285 w 790575"/>
                <a:gd name="connsiteY13" fmla="*/ 496348 h 781050"/>
                <a:gd name="connsiteX14" fmla="*/ 108288 w 790575"/>
                <a:gd name="connsiteY14" fmla="*/ 507016 h 781050"/>
                <a:gd name="connsiteX15" fmla="*/ 111907 w 790575"/>
                <a:gd name="connsiteY15" fmla="*/ 713804 h 781050"/>
                <a:gd name="connsiteX16" fmla="*/ 162580 w 790575"/>
                <a:gd name="connsiteY16" fmla="*/ 704564 h 781050"/>
                <a:gd name="connsiteX17" fmla="*/ 164485 w 790575"/>
                <a:gd name="connsiteY17" fmla="*/ 758476 h 781050"/>
                <a:gd name="connsiteX18" fmla="*/ 376416 w 790575"/>
                <a:gd name="connsiteY18" fmla="*/ 721233 h 781050"/>
                <a:gd name="connsiteX19" fmla="*/ 398229 w 790575"/>
                <a:gd name="connsiteY19" fmla="*/ 689991 h 781050"/>
                <a:gd name="connsiteX20" fmla="*/ 420041 w 790575"/>
                <a:gd name="connsiteY20" fmla="*/ 721233 h 781050"/>
                <a:gd name="connsiteX21" fmla="*/ 631972 w 790575"/>
                <a:gd name="connsiteY21" fmla="*/ 758476 h 781050"/>
                <a:gd name="connsiteX22" fmla="*/ 633877 w 790575"/>
                <a:gd name="connsiteY22" fmla="*/ 704564 h 781050"/>
                <a:gd name="connsiteX23" fmla="*/ 684550 w 790575"/>
                <a:gd name="connsiteY23" fmla="*/ 713804 h 781050"/>
                <a:gd name="connsiteX24" fmla="*/ 688170 w 790575"/>
                <a:gd name="connsiteY24" fmla="*/ 507016 h 781050"/>
                <a:gd name="connsiteX25" fmla="*/ 708172 w 790575"/>
                <a:gd name="connsiteY25" fmla="*/ 496348 h 781050"/>
                <a:gd name="connsiteX26" fmla="*/ 777610 w 790575"/>
                <a:gd name="connsiteY26" fmla="*/ 288512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90575" h="781050">
                  <a:moveTo>
                    <a:pt x="777610" y="288512"/>
                  </a:moveTo>
                  <a:lnTo>
                    <a:pt x="726460" y="282607"/>
                  </a:lnTo>
                  <a:lnTo>
                    <a:pt x="740367" y="230410"/>
                  </a:lnTo>
                  <a:cubicBezTo>
                    <a:pt x="696075" y="184880"/>
                    <a:pt x="630067" y="167735"/>
                    <a:pt x="569583" y="185261"/>
                  </a:cubicBezTo>
                  <a:cubicBezTo>
                    <a:pt x="569774" y="182118"/>
                    <a:pt x="569869" y="178975"/>
                    <a:pt x="569869" y="175831"/>
                  </a:cubicBezTo>
                  <a:cubicBezTo>
                    <a:pt x="569869" y="93631"/>
                    <a:pt x="512148" y="24956"/>
                    <a:pt x="435090" y="8096"/>
                  </a:cubicBezTo>
                  <a:lnTo>
                    <a:pt x="398133" y="47434"/>
                  </a:lnTo>
                  <a:lnTo>
                    <a:pt x="366129" y="7144"/>
                  </a:lnTo>
                  <a:cubicBezTo>
                    <a:pt x="286596" y="22193"/>
                    <a:pt x="226398" y="92012"/>
                    <a:pt x="226398" y="175927"/>
                  </a:cubicBezTo>
                  <a:cubicBezTo>
                    <a:pt x="226398" y="179070"/>
                    <a:pt x="226493" y="182213"/>
                    <a:pt x="226683" y="185356"/>
                  </a:cubicBezTo>
                  <a:cubicBezTo>
                    <a:pt x="166200" y="167830"/>
                    <a:pt x="100096" y="184976"/>
                    <a:pt x="55900" y="230505"/>
                  </a:cubicBezTo>
                  <a:lnTo>
                    <a:pt x="69807" y="282702"/>
                  </a:lnTo>
                  <a:lnTo>
                    <a:pt x="18657" y="288608"/>
                  </a:lnTo>
                  <a:cubicBezTo>
                    <a:pt x="-10584" y="364141"/>
                    <a:pt x="17038" y="452057"/>
                    <a:pt x="88285" y="496348"/>
                  </a:cubicBezTo>
                  <a:cubicBezTo>
                    <a:pt x="94762" y="500443"/>
                    <a:pt x="101525" y="503872"/>
                    <a:pt x="108288" y="507016"/>
                  </a:cubicBezTo>
                  <a:cubicBezTo>
                    <a:pt x="62853" y="569405"/>
                    <a:pt x="65139" y="654082"/>
                    <a:pt x="111907" y="713804"/>
                  </a:cubicBezTo>
                  <a:lnTo>
                    <a:pt x="162580" y="704564"/>
                  </a:lnTo>
                  <a:lnTo>
                    <a:pt x="164485" y="758476"/>
                  </a:lnTo>
                  <a:cubicBezTo>
                    <a:pt x="233637" y="796576"/>
                    <a:pt x="322314" y="783050"/>
                    <a:pt x="376416" y="721233"/>
                  </a:cubicBezTo>
                  <a:cubicBezTo>
                    <a:pt x="384989" y="711422"/>
                    <a:pt x="392228" y="700945"/>
                    <a:pt x="398229" y="689991"/>
                  </a:cubicBezTo>
                  <a:cubicBezTo>
                    <a:pt x="404229" y="700945"/>
                    <a:pt x="411469" y="711518"/>
                    <a:pt x="420041" y="721233"/>
                  </a:cubicBezTo>
                  <a:cubicBezTo>
                    <a:pt x="474238" y="783050"/>
                    <a:pt x="562916" y="796576"/>
                    <a:pt x="631972" y="758476"/>
                  </a:cubicBezTo>
                  <a:lnTo>
                    <a:pt x="633877" y="704564"/>
                  </a:lnTo>
                  <a:lnTo>
                    <a:pt x="684550" y="713804"/>
                  </a:lnTo>
                  <a:cubicBezTo>
                    <a:pt x="731318" y="654082"/>
                    <a:pt x="733604" y="569405"/>
                    <a:pt x="688170" y="507016"/>
                  </a:cubicBezTo>
                  <a:cubicBezTo>
                    <a:pt x="695028" y="503968"/>
                    <a:pt x="701695" y="500443"/>
                    <a:pt x="708172" y="496348"/>
                  </a:cubicBezTo>
                  <a:cubicBezTo>
                    <a:pt x="779324" y="452057"/>
                    <a:pt x="806851" y="364046"/>
                    <a:pt x="777610" y="288512"/>
                  </a:cubicBezTo>
                  <a:close/>
                </a:path>
              </a:pathLst>
            </a:custGeom>
            <a:solidFill>
              <a:srgbClr val="F6A1C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E123B270-B84B-49AC-91D1-33A6A462CD5B}"/>
                </a:ext>
              </a:extLst>
            </p:cNvPr>
            <p:cNvSpPr/>
            <p:nvPr/>
          </p:nvSpPr>
          <p:spPr>
            <a:xfrm>
              <a:off x="4410277" y="3378436"/>
              <a:ext cx="790575" cy="781050"/>
            </a:xfrm>
            <a:custGeom>
              <a:avLst/>
              <a:gdLst>
                <a:gd name="connsiteX0" fmla="*/ 777609 w 790575"/>
                <a:gd name="connsiteY0" fmla="*/ 288512 h 781050"/>
                <a:gd name="connsiteX1" fmla="*/ 726460 w 790575"/>
                <a:gd name="connsiteY1" fmla="*/ 282607 h 781050"/>
                <a:gd name="connsiteX2" fmla="*/ 740367 w 790575"/>
                <a:gd name="connsiteY2" fmla="*/ 230410 h 781050"/>
                <a:gd name="connsiteX3" fmla="*/ 569584 w 790575"/>
                <a:gd name="connsiteY3" fmla="*/ 185261 h 781050"/>
                <a:gd name="connsiteX4" fmla="*/ 569869 w 790575"/>
                <a:gd name="connsiteY4" fmla="*/ 175832 h 781050"/>
                <a:gd name="connsiteX5" fmla="*/ 435091 w 790575"/>
                <a:gd name="connsiteY5" fmla="*/ 8096 h 781050"/>
                <a:gd name="connsiteX6" fmla="*/ 398133 w 790575"/>
                <a:gd name="connsiteY6" fmla="*/ 47434 h 781050"/>
                <a:gd name="connsiteX7" fmla="*/ 366129 w 790575"/>
                <a:gd name="connsiteY7" fmla="*/ 7144 h 781050"/>
                <a:gd name="connsiteX8" fmla="*/ 226398 w 790575"/>
                <a:gd name="connsiteY8" fmla="*/ 175927 h 781050"/>
                <a:gd name="connsiteX9" fmla="*/ 226683 w 790575"/>
                <a:gd name="connsiteY9" fmla="*/ 185357 h 781050"/>
                <a:gd name="connsiteX10" fmla="*/ 55900 w 790575"/>
                <a:gd name="connsiteY10" fmla="*/ 230505 h 781050"/>
                <a:gd name="connsiteX11" fmla="*/ 69807 w 790575"/>
                <a:gd name="connsiteY11" fmla="*/ 282702 h 781050"/>
                <a:gd name="connsiteX12" fmla="*/ 18658 w 790575"/>
                <a:gd name="connsiteY12" fmla="*/ 288608 h 781050"/>
                <a:gd name="connsiteX13" fmla="*/ 88285 w 790575"/>
                <a:gd name="connsiteY13" fmla="*/ 496348 h 781050"/>
                <a:gd name="connsiteX14" fmla="*/ 108288 w 790575"/>
                <a:gd name="connsiteY14" fmla="*/ 507016 h 781050"/>
                <a:gd name="connsiteX15" fmla="*/ 111907 w 790575"/>
                <a:gd name="connsiteY15" fmla="*/ 713804 h 781050"/>
                <a:gd name="connsiteX16" fmla="*/ 162580 w 790575"/>
                <a:gd name="connsiteY16" fmla="*/ 704564 h 781050"/>
                <a:gd name="connsiteX17" fmla="*/ 164485 w 790575"/>
                <a:gd name="connsiteY17" fmla="*/ 758476 h 781050"/>
                <a:gd name="connsiteX18" fmla="*/ 376417 w 790575"/>
                <a:gd name="connsiteY18" fmla="*/ 721233 h 781050"/>
                <a:gd name="connsiteX19" fmla="*/ 398229 w 790575"/>
                <a:gd name="connsiteY19" fmla="*/ 689991 h 781050"/>
                <a:gd name="connsiteX20" fmla="*/ 420041 w 790575"/>
                <a:gd name="connsiteY20" fmla="*/ 721233 h 781050"/>
                <a:gd name="connsiteX21" fmla="*/ 631972 w 790575"/>
                <a:gd name="connsiteY21" fmla="*/ 758476 h 781050"/>
                <a:gd name="connsiteX22" fmla="*/ 633877 w 790575"/>
                <a:gd name="connsiteY22" fmla="*/ 704564 h 781050"/>
                <a:gd name="connsiteX23" fmla="*/ 684550 w 790575"/>
                <a:gd name="connsiteY23" fmla="*/ 713804 h 781050"/>
                <a:gd name="connsiteX24" fmla="*/ 688170 w 790575"/>
                <a:gd name="connsiteY24" fmla="*/ 507016 h 781050"/>
                <a:gd name="connsiteX25" fmla="*/ 708172 w 790575"/>
                <a:gd name="connsiteY25" fmla="*/ 496348 h 781050"/>
                <a:gd name="connsiteX26" fmla="*/ 777609 w 790575"/>
                <a:gd name="connsiteY26" fmla="*/ 288512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90575" h="781050">
                  <a:moveTo>
                    <a:pt x="777609" y="288512"/>
                  </a:moveTo>
                  <a:lnTo>
                    <a:pt x="726460" y="282607"/>
                  </a:lnTo>
                  <a:lnTo>
                    <a:pt x="740367" y="230410"/>
                  </a:lnTo>
                  <a:cubicBezTo>
                    <a:pt x="696076" y="184880"/>
                    <a:pt x="630067" y="167735"/>
                    <a:pt x="569584" y="185261"/>
                  </a:cubicBezTo>
                  <a:cubicBezTo>
                    <a:pt x="569774" y="182118"/>
                    <a:pt x="569869" y="178975"/>
                    <a:pt x="569869" y="175832"/>
                  </a:cubicBezTo>
                  <a:cubicBezTo>
                    <a:pt x="569869" y="93631"/>
                    <a:pt x="512148" y="24956"/>
                    <a:pt x="435091" y="8096"/>
                  </a:cubicBezTo>
                  <a:lnTo>
                    <a:pt x="398133" y="47434"/>
                  </a:lnTo>
                  <a:lnTo>
                    <a:pt x="366129" y="7144"/>
                  </a:lnTo>
                  <a:cubicBezTo>
                    <a:pt x="286596" y="22193"/>
                    <a:pt x="226398" y="92012"/>
                    <a:pt x="226398" y="175927"/>
                  </a:cubicBezTo>
                  <a:cubicBezTo>
                    <a:pt x="226398" y="179070"/>
                    <a:pt x="226493" y="182213"/>
                    <a:pt x="226683" y="185357"/>
                  </a:cubicBezTo>
                  <a:cubicBezTo>
                    <a:pt x="166200" y="167831"/>
                    <a:pt x="100096" y="184976"/>
                    <a:pt x="55900" y="230505"/>
                  </a:cubicBezTo>
                  <a:lnTo>
                    <a:pt x="69807" y="282702"/>
                  </a:lnTo>
                  <a:lnTo>
                    <a:pt x="18658" y="288608"/>
                  </a:lnTo>
                  <a:cubicBezTo>
                    <a:pt x="-10584" y="364141"/>
                    <a:pt x="17038" y="452056"/>
                    <a:pt x="88285" y="496348"/>
                  </a:cubicBezTo>
                  <a:cubicBezTo>
                    <a:pt x="94762" y="500444"/>
                    <a:pt x="101525" y="503873"/>
                    <a:pt x="108288" y="507016"/>
                  </a:cubicBezTo>
                  <a:cubicBezTo>
                    <a:pt x="62853" y="569405"/>
                    <a:pt x="65139" y="654082"/>
                    <a:pt x="111907" y="713804"/>
                  </a:cubicBezTo>
                  <a:lnTo>
                    <a:pt x="162580" y="704564"/>
                  </a:lnTo>
                  <a:lnTo>
                    <a:pt x="164485" y="758476"/>
                  </a:lnTo>
                  <a:cubicBezTo>
                    <a:pt x="233637" y="796576"/>
                    <a:pt x="322314" y="783050"/>
                    <a:pt x="376417" y="721233"/>
                  </a:cubicBezTo>
                  <a:cubicBezTo>
                    <a:pt x="384989" y="711422"/>
                    <a:pt x="392228" y="700945"/>
                    <a:pt x="398229" y="689991"/>
                  </a:cubicBezTo>
                  <a:cubicBezTo>
                    <a:pt x="404229" y="700945"/>
                    <a:pt x="411468" y="711518"/>
                    <a:pt x="420041" y="721233"/>
                  </a:cubicBezTo>
                  <a:cubicBezTo>
                    <a:pt x="474238" y="783050"/>
                    <a:pt x="562916" y="796576"/>
                    <a:pt x="631972" y="758476"/>
                  </a:cubicBezTo>
                  <a:lnTo>
                    <a:pt x="633877" y="704564"/>
                  </a:lnTo>
                  <a:lnTo>
                    <a:pt x="684550" y="713804"/>
                  </a:lnTo>
                  <a:cubicBezTo>
                    <a:pt x="731318" y="654082"/>
                    <a:pt x="733604" y="569405"/>
                    <a:pt x="688170" y="507016"/>
                  </a:cubicBezTo>
                  <a:cubicBezTo>
                    <a:pt x="695028" y="503968"/>
                    <a:pt x="701695" y="500444"/>
                    <a:pt x="708172" y="496348"/>
                  </a:cubicBezTo>
                  <a:cubicBezTo>
                    <a:pt x="779229" y="451961"/>
                    <a:pt x="806756" y="364046"/>
                    <a:pt x="777609" y="288512"/>
                  </a:cubicBezTo>
                  <a:close/>
                </a:path>
              </a:pathLst>
            </a:custGeom>
            <a:solidFill>
              <a:srgbClr val="EB666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FCFEC2BB-8009-4C06-82CF-2C115E078128}"/>
                </a:ext>
              </a:extLst>
            </p:cNvPr>
            <p:cNvSpPr/>
            <p:nvPr/>
          </p:nvSpPr>
          <p:spPr>
            <a:xfrm>
              <a:off x="3056584" y="3466256"/>
              <a:ext cx="790575" cy="781050"/>
            </a:xfrm>
            <a:custGeom>
              <a:avLst/>
              <a:gdLst>
                <a:gd name="connsiteX0" fmla="*/ 777610 w 790575"/>
                <a:gd name="connsiteY0" fmla="*/ 288512 h 781050"/>
                <a:gd name="connsiteX1" fmla="*/ 726460 w 790575"/>
                <a:gd name="connsiteY1" fmla="*/ 282607 h 781050"/>
                <a:gd name="connsiteX2" fmla="*/ 740367 w 790575"/>
                <a:gd name="connsiteY2" fmla="*/ 230410 h 781050"/>
                <a:gd name="connsiteX3" fmla="*/ 569584 w 790575"/>
                <a:gd name="connsiteY3" fmla="*/ 185261 h 781050"/>
                <a:gd name="connsiteX4" fmla="*/ 569869 w 790575"/>
                <a:gd name="connsiteY4" fmla="*/ 175831 h 781050"/>
                <a:gd name="connsiteX5" fmla="*/ 435090 w 790575"/>
                <a:gd name="connsiteY5" fmla="*/ 8096 h 781050"/>
                <a:gd name="connsiteX6" fmla="*/ 398134 w 790575"/>
                <a:gd name="connsiteY6" fmla="*/ 47434 h 781050"/>
                <a:gd name="connsiteX7" fmla="*/ 366129 w 790575"/>
                <a:gd name="connsiteY7" fmla="*/ 7144 h 781050"/>
                <a:gd name="connsiteX8" fmla="*/ 226398 w 790575"/>
                <a:gd name="connsiteY8" fmla="*/ 175927 h 781050"/>
                <a:gd name="connsiteX9" fmla="*/ 226684 w 790575"/>
                <a:gd name="connsiteY9" fmla="*/ 185356 h 781050"/>
                <a:gd name="connsiteX10" fmla="*/ 55900 w 790575"/>
                <a:gd name="connsiteY10" fmla="*/ 230505 h 781050"/>
                <a:gd name="connsiteX11" fmla="*/ 69807 w 790575"/>
                <a:gd name="connsiteY11" fmla="*/ 282702 h 781050"/>
                <a:gd name="connsiteX12" fmla="*/ 18657 w 790575"/>
                <a:gd name="connsiteY12" fmla="*/ 288608 h 781050"/>
                <a:gd name="connsiteX13" fmla="*/ 88285 w 790575"/>
                <a:gd name="connsiteY13" fmla="*/ 496348 h 781050"/>
                <a:gd name="connsiteX14" fmla="*/ 108288 w 790575"/>
                <a:gd name="connsiteY14" fmla="*/ 507016 h 781050"/>
                <a:gd name="connsiteX15" fmla="*/ 111907 w 790575"/>
                <a:gd name="connsiteY15" fmla="*/ 713804 h 781050"/>
                <a:gd name="connsiteX16" fmla="*/ 162580 w 790575"/>
                <a:gd name="connsiteY16" fmla="*/ 704564 h 781050"/>
                <a:gd name="connsiteX17" fmla="*/ 164485 w 790575"/>
                <a:gd name="connsiteY17" fmla="*/ 758476 h 781050"/>
                <a:gd name="connsiteX18" fmla="*/ 376417 w 790575"/>
                <a:gd name="connsiteY18" fmla="*/ 721233 h 781050"/>
                <a:gd name="connsiteX19" fmla="*/ 398229 w 790575"/>
                <a:gd name="connsiteY19" fmla="*/ 689991 h 781050"/>
                <a:gd name="connsiteX20" fmla="*/ 420041 w 790575"/>
                <a:gd name="connsiteY20" fmla="*/ 721233 h 781050"/>
                <a:gd name="connsiteX21" fmla="*/ 631972 w 790575"/>
                <a:gd name="connsiteY21" fmla="*/ 758476 h 781050"/>
                <a:gd name="connsiteX22" fmla="*/ 633877 w 790575"/>
                <a:gd name="connsiteY22" fmla="*/ 704564 h 781050"/>
                <a:gd name="connsiteX23" fmla="*/ 684550 w 790575"/>
                <a:gd name="connsiteY23" fmla="*/ 713804 h 781050"/>
                <a:gd name="connsiteX24" fmla="*/ 688170 w 790575"/>
                <a:gd name="connsiteY24" fmla="*/ 507016 h 781050"/>
                <a:gd name="connsiteX25" fmla="*/ 708172 w 790575"/>
                <a:gd name="connsiteY25" fmla="*/ 496348 h 781050"/>
                <a:gd name="connsiteX26" fmla="*/ 777610 w 790575"/>
                <a:gd name="connsiteY26" fmla="*/ 288512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90575" h="781050">
                  <a:moveTo>
                    <a:pt x="777610" y="288512"/>
                  </a:moveTo>
                  <a:lnTo>
                    <a:pt x="726460" y="282607"/>
                  </a:lnTo>
                  <a:lnTo>
                    <a:pt x="740367" y="230410"/>
                  </a:lnTo>
                  <a:cubicBezTo>
                    <a:pt x="696076" y="184880"/>
                    <a:pt x="630067" y="167735"/>
                    <a:pt x="569584" y="185261"/>
                  </a:cubicBezTo>
                  <a:cubicBezTo>
                    <a:pt x="569774" y="182118"/>
                    <a:pt x="569869" y="178975"/>
                    <a:pt x="569869" y="175831"/>
                  </a:cubicBezTo>
                  <a:cubicBezTo>
                    <a:pt x="569869" y="93631"/>
                    <a:pt x="512148" y="24955"/>
                    <a:pt x="435090" y="8096"/>
                  </a:cubicBezTo>
                  <a:lnTo>
                    <a:pt x="398134" y="47434"/>
                  </a:lnTo>
                  <a:lnTo>
                    <a:pt x="366129" y="7144"/>
                  </a:lnTo>
                  <a:cubicBezTo>
                    <a:pt x="286596" y="22193"/>
                    <a:pt x="226398" y="92012"/>
                    <a:pt x="226398" y="175927"/>
                  </a:cubicBezTo>
                  <a:cubicBezTo>
                    <a:pt x="226398" y="179070"/>
                    <a:pt x="226493" y="182213"/>
                    <a:pt x="226684" y="185356"/>
                  </a:cubicBezTo>
                  <a:cubicBezTo>
                    <a:pt x="166200" y="167830"/>
                    <a:pt x="100096" y="184976"/>
                    <a:pt x="55900" y="230505"/>
                  </a:cubicBezTo>
                  <a:lnTo>
                    <a:pt x="69807" y="282702"/>
                  </a:lnTo>
                  <a:lnTo>
                    <a:pt x="18657" y="288608"/>
                  </a:lnTo>
                  <a:cubicBezTo>
                    <a:pt x="-10584" y="364141"/>
                    <a:pt x="17038" y="452057"/>
                    <a:pt x="88285" y="496348"/>
                  </a:cubicBezTo>
                  <a:cubicBezTo>
                    <a:pt x="94857" y="500444"/>
                    <a:pt x="101525" y="503873"/>
                    <a:pt x="108288" y="507016"/>
                  </a:cubicBezTo>
                  <a:cubicBezTo>
                    <a:pt x="62853" y="569405"/>
                    <a:pt x="65139" y="654082"/>
                    <a:pt x="111907" y="713804"/>
                  </a:cubicBezTo>
                  <a:lnTo>
                    <a:pt x="162580" y="704564"/>
                  </a:lnTo>
                  <a:lnTo>
                    <a:pt x="164485" y="758476"/>
                  </a:lnTo>
                  <a:cubicBezTo>
                    <a:pt x="233637" y="796576"/>
                    <a:pt x="322314" y="783050"/>
                    <a:pt x="376417" y="721233"/>
                  </a:cubicBezTo>
                  <a:cubicBezTo>
                    <a:pt x="384989" y="711422"/>
                    <a:pt x="392228" y="700945"/>
                    <a:pt x="398229" y="689991"/>
                  </a:cubicBezTo>
                  <a:cubicBezTo>
                    <a:pt x="404229" y="700945"/>
                    <a:pt x="411469" y="711518"/>
                    <a:pt x="420041" y="721233"/>
                  </a:cubicBezTo>
                  <a:cubicBezTo>
                    <a:pt x="474238" y="783050"/>
                    <a:pt x="562916" y="796576"/>
                    <a:pt x="631972" y="758476"/>
                  </a:cubicBezTo>
                  <a:lnTo>
                    <a:pt x="633877" y="704564"/>
                  </a:lnTo>
                  <a:lnTo>
                    <a:pt x="684550" y="713804"/>
                  </a:lnTo>
                  <a:cubicBezTo>
                    <a:pt x="731318" y="654082"/>
                    <a:pt x="733604" y="569405"/>
                    <a:pt x="688170" y="507016"/>
                  </a:cubicBezTo>
                  <a:cubicBezTo>
                    <a:pt x="695028" y="503968"/>
                    <a:pt x="701695" y="500444"/>
                    <a:pt x="708172" y="496348"/>
                  </a:cubicBezTo>
                  <a:cubicBezTo>
                    <a:pt x="779229" y="452057"/>
                    <a:pt x="806756" y="364046"/>
                    <a:pt x="777610" y="288512"/>
                  </a:cubicBezTo>
                  <a:close/>
                </a:path>
              </a:pathLst>
            </a:custGeom>
            <a:solidFill>
              <a:srgbClr val="78BEE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5BDBE445-F3A9-49BC-B935-70BED949B317}"/>
                </a:ext>
              </a:extLst>
            </p:cNvPr>
            <p:cNvSpPr/>
            <p:nvPr/>
          </p:nvSpPr>
          <p:spPr>
            <a:xfrm>
              <a:off x="2396311" y="3233561"/>
              <a:ext cx="790575" cy="781050"/>
            </a:xfrm>
            <a:custGeom>
              <a:avLst/>
              <a:gdLst>
                <a:gd name="connsiteX0" fmla="*/ 777800 w 790575"/>
                <a:gd name="connsiteY0" fmla="*/ 288512 h 781050"/>
                <a:gd name="connsiteX1" fmla="*/ 726651 w 790575"/>
                <a:gd name="connsiteY1" fmla="*/ 282607 h 781050"/>
                <a:gd name="connsiteX2" fmla="*/ 740557 w 790575"/>
                <a:gd name="connsiteY2" fmla="*/ 230410 h 781050"/>
                <a:gd name="connsiteX3" fmla="*/ 569774 w 790575"/>
                <a:gd name="connsiteY3" fmla="*/ 185261 h 781050"/>
                <a:gd name="connsiteX4" fmla="*/ 570060 w 790575"/>
                <a:gd name="connsiteY4" fmla="*/ 175832 h 781050"/>
                <a:gd name="connsiteX5" fmla="*/ 435281 w 790575"/>
                <a:gd name="connsiteY5" fmla="*/ 8096 h 781050"/>
                <a:gd name="connsiteX6" fmla="*/ 398324 w 790575"/>
                <a:gd name="connsiteY6" fmla="*/ 47434 h 781050"/>
                <a:gd name="connsiteX7" fmla="*/ 366320 w 790575"/>
                <a:gd name="connsiteY7" fmla="*/ 7144 h 781050"/>
                <a:gd name="connsiteX8" fmla="*/ 226588 w 790575"/>
                <a:gd name="connsiteY8" fmla="*/ 175927 h 781050"/>
                <a:gd name="connsiteX9" fmla="*/ 226874 w 790575"/>
                <a:gd name="connsiteY9" fmla="*/ 185357 h 781050"/>
                <a:gd name="connsiteX10" fmla="*/ 56091 w 790575"/>
                <a:gd name="connsiteY10" fmla="*/ 230505 h 781050"/>
                <a:gd name="connsiteX11" fmla="*/ 69997 w 790575"/>
                <a:gd name="connsiteY11" fmla="*/ 282702 h 781050"/>
                <a:gd name="connsiteX12" fmla="*/ 18657 w 790575"/>
                <a:gd name="connsiteY12" fmla="*/ 288512 h 781050"/>
                <a:gd name="connsiteX13" fmla="*/ 88285 w 790575"/>
                <a:gd name="connsiteY13" fmla="*/ 496253 h 781050"/>
                <a:gd name="connsiteX14" fmla="*/ 108288 w 790575"/>
                <a:gd name="connsiteY14" fmla="*/ 506921 h 781050"/>
                <a:gd name="connsiteX15" fmla="*/ 111907 w 790575"/>
                <a:gd name="connsiteY15" fmla="*/ 713708 h 781050"/>
                <a:gd name="connsiteX16" fmla="*/ 162580 w 790575"/>
                <a:gd name="connsiteY16" fmla="*/ 704469 h 781050"/>
                <a:gd name="connsiteX17" fmla="*/ 164485 w 790575"/>
                <a:gd name="connsiteY17" fmla="*/ 758381 h 781050"/>
                <a:gd name="connsiteX18" fmla="*/ 376417 w 790575"/>
                <a:gd name="connsiteY18" fmla="*/ 721138 h 781050"/>
                <a:gd name="connsiteX19" fmla="*/ 398229 w 790575"/>
                <a:gd name="connsiteY19" fmla="*/ 689896 h 781050"/>
                <a:gd name="connsiteX20" fmla="*/ 420041 w 790575"/>
                <a:gd name="connsiteY20" fmla="*/ 721138 h 781050"/>
                <a:gd name="connsiteX21" fmla="*/ 631972 w 790575"/>
                <a:gd name="connsiteY21" fmla="*/ 758381 h 781050"/>
                <a:gd name="connsiteX22" fmla="*/ 633877 w 790575"/>
                <a:gd name="connsiteY22" fmla="*/ 704469 h 781050"/>
                <a:gd name="connsiteX23" fmla="*/ 684550 w 790575"/>
                <a:gd name="connsiteY23" fmla="*/ 713708 h 781050"/>
                <a:gd name="connsiteX24" fmla="*/ 688170 w 790575"/>
                <a:gd name="connsiteY24" fmla="*/ 506921 h 781050"/>
                <a:gd name="connsiteX25" fmla="*/ 708172 w 790575"/>
                <a:gd name="connsiteY25" fmla="*/ 496253 h 781050"/>
                <a:gd name="connsiteX26" fmla="*/ 777800 w 790575"/>
                <a:gd name="connsiteY26" fmla="*/ 288512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90575" h="781050">
                  <a:moveTo>
                    <a:pt x="777800" y="288512"/>
                  </a:moveTo>
                  <a:lnTo>
                    <a:pt x="726651" y="282607"/>
                  </a:lnTo>
                  <a:lnTo>
                    <a:pt x="740557" y="230410"/>
                  </a:lnTo>
                  <a:cubicBezTo>
                    <a:pt x="696266" y="184880"/>
                    <a:pt x="630258" y="167735"/>
                    <a:pt x="569774" y="185261"/>
                  </a:cubicBezTo>
                  <a:cubicBezTo>
                    <a:pt x="569965" y="182118"/>
                    <a:pt x="570060" y="178975"/>
                    <a:pt x="570060" y="175832"/>
                  </a:cubicBezTo>
                  <a:cubicBezTo>
                    <a:pt x="570060" y="93631"/>
                    <a:pt x="512338" y="24955"/>
                    <a:pt x="435281" y="8096"/>
                  </a:cubicBezTo>
                  <a:lnTo>
                    <a:pt x="398324" y="47434"/>
                  </a:lnTo>
                  <a:lnTo>
                    <a:pt x="366320" y="7144"/>
                  </a:lnTo>
                  <a:cubicBezTo>
                    <a:pt x="286786" y="22193"/>
                    <a:pt x="226588" y="92012"/>
                    <a:pt x="226588" y="175927"/>
                  </a:cubicBezTo>
                  <a:cubicBezTo>
                    <a:pt x="226588" y="179070"/>
                    <a:pt x="226684" y="182213"/>
                    <a:pt x="226874" y="185357"/>
                  </a:cubicBezTo>
                  <a:cubicBezTo>
                    <a:pt x="166390" y="167831"/>
                    <a:pt x="100287" y="184975"/>
                    <a:pt x="56091" y="230505"/>
                  </a:cubicBezTo>
                  <a:lnTo>
                    <a:pt x="69997" y="282702"/>
                  </a:lnTo>
                  <a:lnTo>
                    <a:pt x="18657" y="288512"/>
                  </a:lnTo>
                  <a:cubicBezTo>
                    <a:pt x="-10584" y="364046"/>
                    <a:pt x="17038" y="451961"/>
                    <a:pt x="88285" y="496253"/>
                  </a:cubicBezTo>
                  <a:cubicBezTo>
                    <a:pt x="94857" y="500348"/>
                    <a:pt x="101525" y="503777"/>
                    <a:pt x="108288" y="506921"/>
                  </a:cubicBezTo>
                  <a:cubicBezTo>
                    <a:pt x="62853" y="569309"/>
                    <a:pt x="65139" y="653987"/>
                    <a:pt x="111907" y="713708"/>
                  </a:cubicBezTo>
                  <a:lnTo>
                    <a:pt x="162580" y="704469"/>
                  </a:lnTo>
                  <a:lnTo>
                    <a:pt x="164485" y="758381"/>
                  </a:lnTo>
                  <a:cubicBezTo>
                    <a:pt x="233637" y="796481"/>
                    <a:pt x="322314" y="782955"/>
                    <a:pt x="376417" y="721138"/>
                  </a:cubicBezTo>
                  <a:cubicBezTo>
                    <a:pt x="384989" y="711327"/>
                    <a:pt x="392228" y="700850"/>
                    <a:pt x="398229" y="689896"/>
                  </a:cubicBezTo>
                  <a:cubicBezTo>
                    <a:pt x="404230" y="700850"/>
                    <a:pt x="411468" y="711422"/>
                    <a:pt x="420041" y="721138"/>
                  </a:cubicBezTo>
                  <a:cubicBezTo>
                    <a:pt x="474238" y="782955"/>
                    <a:pt x="562916" y="796481"/>
                    <a:pt x="631972" y="758381"/>
                  </a:cubicBezTo>
                  <a:lnTo>
                    <a:pt x="633877" y="704469"/>
                  </a:lnTo>
                  <a:lnTo>
                    <a:pt x="684550" y="713708"/>
                  </a:lnTo>
                  <a:cubicBezTo>
                    <a:pt x="731318" y="653987"/>
                    <a:pt x="733604" y="569309"/>
                    <a:pt x="688170" y="506921"/>
                  </a:cubicBezTo>
                  <a:cubicBezTo>
                    <a:pt x="695028" y="503873"/>
                    <a:pt x="701695" y="500348"/>
                    <a:pt x="708172" y="496253"/>
                  </a:cubicBezTo>
                  <a:cubicBezTo>
                    <a:pt x="779515" y="452056"/>
                    <a:pt x="807042" y="364046"/>
                    <a:pt x="777800" y="288512"/>
                  </a:cubicBezTo>
                  <a:close/>
                </a:path>
              </a:pathLst>
            </a:custGeom>
            <a:solidFill>
              <a:srgbClr val="BAD43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6" name="フリーフォーム: 図形 25">
              <a:extLst>
                <a:ext uri="{FF2B5EF4-FFF2-40B4-BE49-F238E27FC236}">
                  <a16:creationId xmlns:a16="http://schemas.microsoft.com/office/drawing/2014/main" id="{F840D1CA-4314-4FF3-83B3-3193F05F4E4D}"/>
                </a:ext>
              </a:extLst>
            </p:cNvPr>
            <p:cNvSpPr/>
            <p:nvPr/>
          </p:nvSpPr>
          <p:spPr>
            <a:xfrm>
              <a:off x="1336346" y="3343113"/>
              <a:ext cx="142875" cy="361950"/>
            </a:xfrm>
            <a:custGeom>
              <a:avLst/>
              <a:gdLst>
                <a:gd name="connsiteX0" fmla="*/ 62971 w 142875"/>
                <a:gd name="connsiteY0" fmla="*/ 141241 h 361950"/>
                <a:gd name="connsiteX1" fmla="*/ 59257 w 142875"/>
                <a:gd name="connsiteY1" fmla="*/ 87711 h 361950"/>
                <a:gd name="connsiteX2" fmla="*/ 71163 w 142875"/>
                <a:gd name="connsiteY2" fmla="*/ 59517 h 361950"/>
                <a:gd name="connsiteX3" fmla="*/ 104310 w 142875"/>
                <a:gd name="connsiteY3" fmla="*/ 81138 h 361950"/>
                <a:gd name="connsiteX4" fmla="*/ 51541 w 142875"/>
                <a:gd name="connsiteY4" fmla="*/ 117810 h 361950"/>
                <a:gd name="connsiteX5" fmla="*/ 10965 w 142875"/>
                <a:gd name="connsiteY5" fmla="*/ 199153 h 361950"/>
                <a:gd name="connsiteX6" fmla="*/ 81926 w 142875"/>
                <a:gd name="connsiteY6" fmla="*/ 359364 h 361950"/>
                <a:gd name="connsiteX7" fmla="*/ 81926 w 142875"/>
                <a:gd name="connsiteY7" fmla="*/ 332408 h 361950"/>
                <a:gd name="connsiteX8" fmla="*/ 38111 w 142875"/>
                <a:gd name="connsiteY8" fmla="*/ 201153 h 361950"/>
                <a:gd name="connsiteX9" fmla="*/ 105167 w 142875"/>
                <a:gd name="connsiteY9" fmla="*/ 114571 h 361950"/>
                <a:gd name="connsiteX10" fmla="*/ 140791 w 142875"/>
                <a:gd name="connsiteY10" fmla="*/ 31704 h 361950"/>
                <a:gd name="connsiteX11" fmla="*/ 71639 w 142875"/>
                <a:gd name="connsiteY11" fmla="*/ 17130 h 361950"/>
                <a:gd name="connsiteX12" fmla="*/ 36968 w 142875"/>
                <a:gd name="connsiteY12" fmla="*/ 148480 h 361950"/>
                <a:gd name="connsiteX13" fmla="*/ 62971 w 142875"/>
                <a:gd name="connsiteY13" fmla="*/ 141241 h 361950"/>
                <a:gd name="connsiteX14" fmla="*/ 62971 w 142875"/>
                <a:gd name="connsiteY14" fmla="*/ 141241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42875" h="361950">
                  <a:moveTo>
                    <a:pt x="62971" y="141241"/>
                  </a:moveTo>
                  <a:cubicBezTo>
                    <a:pt x="57542" y="123429"/>
                    <a:pt x="54875" y="106189"/>
                    <a:pt x="59257" y="87711"/>
                  </a:cubicBezTo>
                  <a:cubicBezTo>
                    <a:pt x="59923" y="77043"/>
                    <a:pt x="63829" y="67613"/>
                    <a:pt x="71163" y="59517"/>
                  </a:cubicBezTo>
                  <a:cubicBezTo>
                    <a:pt x="81736" y="31799"/>
                    <a:pt x="92689" y="39038"/>
                    <a:pt x="104310" y="81138"/>
                  </a:cubicBezTo>
                  <a:cubicBezTo>
                    <a:pt x="98023" y="95045"/>
                    <a:pt x="63448" y="107904"/>
                    <a:pt x="51541" y="117810"/>
                  </a:cubicBezTo>
                  <a:cubicBezTo>
                    <a:pt x="26205" y="139050"/>
                    <a:pt x="15442" y="167054"/>
                    <a:pt x="10965" y="199153"/>
                  </a:cubicBezTo>
                  <a:cubicBezTo>
                    <a:pt x="2488" y="259637"/>
                    <a:pt x="1345" y="354315"/>
                    <a:pt x="81926" y="359364"/>
                  </a:cubicBezTo>
                  <a:cubicBezTo>
                    <a:pt x="99262" y="360411"/>
                    <a:pt x="99166" y="333456"/>
                    <a:pt x="81926" y="332408"/>
                  </a:cubicBezTo>
                  <a:cubicBezTo>
                    <a:pt x="22014" y="328693"/>
                    <a:pt x="32396" y="238110"/>
                    <a:pt x="38111" y="201153"/>
                  </a:cubicBezTo>
                  <a:cubicBezTo>
                    <a:pt x="45255" y="154767"/>
                    <a:pt x="70401" y="138955"/>
                    <a:pt x="105167" y="114571"/>
                  </a:cubicBezTo>
                  <a:cubicBezTo>
                    <a:pt x="130123" y="97045"/>
                    <a:pt x="155459" y="64374"/>
                    <a:pt x="140791" y="31704"/>
                  </a:cubicBezTo>
                  <a:cubicBezTo>
                    <a:pt x="128027" y="3224"/>
                    <a:pt x="95452" y="1128"/>
                    <a:pt x="71639" y="17130"/>
                  </a:cubicBezTo>
                  <a:cubicBezTo>
                    <a:pt x="29539" y="45420"/>
                    <a:pt x="23443" y="103808"/>
                    <a:pt x="36968" y="148480"/>
                  </a:cubicBezTo>
                  <a:cubicBezTo>
                    <a:pt x="41921" y="164958"/>
                    <a:pt x="68020" y="157910"/>
                    <a:pt x="62971" y="141241"/>
                  </a:cubicBezTo>
                  <a:lnTo>
                    <a:pt x="62971" y="141241"/>
                  </a:lnTo>
                  <a:close/>
                </a:path>
              </a:pathLst>
            </a:custGeom>
            <a:solidFill>
              <a:srgbClr val="DC006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C8C6E1BE-9D21-4944-A879-30455CA58B7E}"/>
                </a:ext>
              </a:extLst>
            </p:cNvPr>
            <p:cNvSpPr/>
            <p:nvPr/>
          </p:nvSpPr>
          <p:spPr>
            <a:xfrm>
              <a:off x="1363990" y="3462065"/>
              <a:ext cx="438150" cy="323850"/>
            </a:xfrm>
            <a:custGeom>
              <a:avLst/>
              <a:gdLst>
                <a:gd name="connsiteX0" fmla="*/ 8657 w 438150"/>
                <a:gd name="connsiteY0" fmla="*/ 27623 h 323850"/>
                <a:gd name="connsiteX1" fmla="*/ 197347 w 438150"/>
                <a:gd name="connsiteY1" fmla="*/ 220409 h 323850"/>
                <a:gd name="connsiteX2" fmla="*/ 422804 w 438150"/>
                <a:gd name="connsiteY2" fmla="*/ 320994 h 323850"/>
                <a:gd name="connsiteX3" fmla="*/ 422804 w 438150"/>
                <a:gd name="connsiteY3" fmla="*/ 294038 h 323850"/>
                <a:gd name="connsiteX4" fmla="*/ 196966 w 438150"/>
                <a:gd name="connsiteY4" fmla="*/ 185929 h 323850"/>
                <a:gd name="connsiteX5" fmla="*/ 31993 w 438150"/>
                <a:gd name="connsiteY5" fmla="*/ 14098 h 323850"/>
                <a:gd name="connsiteX6" fmla="*/ 8657 w 438150"/>
                <a:gd name="connsiteY6" fmla="*/ 27623 h 323850"/>
                <a:gd name="connsiteX7" fmla="*/ 8657 w 438150"/>
                <a:gd name="connsiteY7" fmla="*/ 27623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8150" h="323850">
                  <a:moveTo>
                    <a:pt x="8657" y="27623"/>
                  </a:moveTo>
                  <a:cubicBezTo>
                    <a:pt x="46471" y="105157"/>
                    <a:pt x="130196" y="168689"/>
                    <a:pt x="197347" y="220409"/>
                  </a:cubicBezTo>
                  <a:cubicBezTo>
                    <a:pt x="264594" y="272225"/>
                    <a:pt x="337841" y="310421"/>
                    <a:pt x="422804" y="320994"/>
                  </a:cubicBezTo>
                  <a:cubicBezTo>
                    <a:pt x="440044" y="323089"/>
                    <a:pt x="439854" y="296133"/>
                    <a:pt x="422804" y="294038"/>
                  </a:cubicBezTo>
                  <a:cubicBezTo>
                    <a:pt x="336889" y="283370"/>
                    <a:pt x="263165" y="239650"/>
                    <a:pt x="196966" y="185929"/>
                  </a:cubicBezTo>
                  <a:cubicBezTo>
                    <a:pt x="139054" y="138875"/>
                    <a:pt x="65140" y="81916"/>
                    <a:pt x="31993" y="14098"/>
                  </a:cubicBezTo>
                  <a:cubicBezTo>
                    <a:pt x="24278" y="-1618"/>
                    <a:pt x="1037" y="12098"/>
                    <a:pt x="8657" y="27623"/>
                  </a:cubicBezTo>
                  <a:lnTo>
                    <a:pt x="8657" y="27623"/>
                  </a:lnTo>
                  <a:close/>
                </a:path>
              </a:pathLst>
            </a:custGeom>
            <a:solidFill>
              <a:srgbClr val="DC006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0B9C3FCE-F5A6-4A7F-ACE8-1CCD62089097}"/>
                </a:ext>
              </a:extLst>
            </p:cNvPr>
            <p:cNvSpPr/>
            <p:nvPr/>
          </p:nvSpPr>
          <p:spPr>
            <a:xfrm>
              <a:off x="5106542" y="3657445"/>
              <a:ext cx="361950" cy="123825"/>
            </a:xfrm>
            <a:custGeom>
              <a:avLst/>
              <a:gdLst>
                <a:gd name="connsiteX0" fmla="*/ 20003 w 361950"/>
                <a:gd name="connsiteY0" fmla="*/ 113230 h 123825"/>
                <a:gd name="connsiteX1" fmla="*/ 351187 w 361950"/>
                <a:gd name="connsiteY1" fmla="*/ 32839 h 123825"/>
                <a:gd name="connsiteX2" fmla="*/ 337566 w 361950"/>
                <a:gd name="connsiteY2" fmla="*/ 9503 h 123825"/>
                <a:gd name="connsiteX3" fmla="*/ 20003 w 361950"/>
                <a:gd name="connsiteY3" fmla="*/ 86179 h 123825"/>
                <a:gd name="connsiteX4" fmla="*/ 20003 w 361950"/>
                <a:gd name="connsiteY4" fmla="*/ 113230 h 123825"/>
                <a:gd name="connsiteX5" fmla="*/ 20003 w 361950"/>
                <a:gd name="connsiteY5" fmla="*/ 113230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1950" h="123825">
                  <a:moveTo>
                    <a:pt x="20003" y="113230"/>
                  </a:moveTo>
                  <a:cubicBezTo>
                    <a:pt x="137446" y="128185"/>
                    <a:pt x="253651" y="99800"/>
                    <a:pt x="351187" y="32839"/>
                  </a:cubicBezTo>
                  <a:cubicBezTo>
                    <a:pt x="365379" y="23029"/>
                    <a:pt x="351949" y="-308"/>
                    <a:pt x="337566" y="9503"/>
                  </a:cubicBezTo>
                  <a:cubicBezTo>
                    <a:pt x="243459" y="74178"/>
                    <a:pt x="133255" y="100657"/>
                    <a:pt x="20003" y="86179"/>
                  </a:cubicBezTo>
                  <a:cubicBezTo>
                    <a:pt x="2762" y="83989"/>
                    <a:pt x="2953" y="111040"/>
                    <a:pt x="20003" y="113230"/>
                  </a:cubicBezTo>
                  <a:lnTo>
                    <a:pt x="20003" y="113230"/>
                  </a:lnTo>
                  <a:close/>
                </a:path>
              </a:pathLst>
            </a:custGeom>
            <a:solidFill>
              <a:srgbClr val="DC006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DD1CF3A6-CA40-40B0-B384-EA61738F16F4}"/>
                </a:ext>
              </a:extLst>
            </p:cNvPr>
            <p:cNvSpPr/>
            <p:nvPr/>
          </p:nvSpPr>
          <p:spPr>
            <a:xfrm>
              <a:off x="5329685" y="3554625"/>
              <a:ext cx="133350" cy="152400"/>
            </a:xfrm>
            <a:custGeom>
              <a:avLst/>
              <a:gdLst>
                <a:gd name="connsiteX0" fmla="*/ 122710 w 133350"/>
                <a:gd name="connsiteY0" fmla="*/ 127564 h 152400"/>
                <a:gd name="connsiteX1" fmla="*/ 40509 w 133350"/>
                <a:gd name="connsiteY1" fmla="*/ 38791 h 152400"/>
                <a:gd name="connsiteX2" fmla="*/ 79562 w 133350"/>
                <a:gd name="connsiteY2" fmla="*/ 44696 h 152400"/>
                <a:gd name="connsiteX3" fmla="*/ 95659 w 133350"/>
                <a:gd name="connsiteY3" fmla="*/ 107180 h 152400"/>
                <a:gd name="connsiteX4" fmla="*/ 122615 w 133350"/>
                <a:gd name="connsiteY4" fmla="*/ 107180 h 152400"/>
                <a:gd name="connsiteX5" fmla="*/ 92516 w 133350"/>
                <a:gd name="connsiteY5" fmla="*/ 19645 h 152400"/>
                <a:gd name="connsiteX6" fmla="*/ 26889 w 133350"/>
                <a:gd name="connsiteY6" fmla="*/ 15454 h 152400"/>
                <a:gd name="connsiteX7" fmla="*/ 109089 w 133350"/>
                <a:gd name="connsiteY7" fmla="*/ 150900 h 152400"/>
                <a:gd name="connsiteX8" fmla="*/ 122710 w 133350"/>
                <a:gd name="connsiteY8" fmla="*/ 127564 h 152400"/>
                <a:gd name="connsiteX9" fmla="*/ 122710 w 133350"/>
                <a:gd name="connsiteY9" fmla="*/ 127564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3350" h="152400">
                  <a:moveTo>
                    <a:pt x="122710" y="127564"/>
                  </a:moveTo>
                  <a:cubicBezTo>
                    <a:pt x="107375" y="118705"/>
                    <a:pt x="14697" y="60889"/>
                    <a:pt x="40509" y="38791"/>
                  </a:cubicBezTo>
                  <a:cubicBezTo>
                    <a:pt x="51749" y="29170"/>
                    <a:pt x="70989" y="34790"/>
                    <a:pt x="79562" y="44696"/>
                  </a:cubicBezTo>
                  <a:cubicBezTo>
                    <a:pt x="93754" y="61174"/>
                    <a:pt x="94516" y="86701"/>
                    <a:pt x="95659" y="107180"/>
                  </a:cubicBezTo>
                  <a:cubicBezTo>
                    <a:pt x="96612" y="124420"/>
                    <a:pt x="123663" y="124611"/>
                    <a:pt x="122615" y="107180"/>
                  </a:cubicBezTo>
                  <a:cubicBezTo>
                    <a:pt x="120900" y="76510"/>
                    <a:pt x="117567" y="40981"/>
                    <a:pt x="92516" y="19645"/>
                  </a:cubicBezTo>
                  <a:cubicBezTo>
                    <a:pt x="74894" y="4691"/>
                    <a:pt x="46510" y="2977"/>
                    <a:pt x="26889" y="15454"/>
                  </a:cubicBezTo>
                  <a:cubicBezTo>
                    <a:pt x="-38643" y="57364"/>
                    <a:pt x="77276" y="132517"/>
                    <a:pt x="109089" y="150900"/>
                  </a:cubicBezTo>
                  <a:cubicBezTo>
                    <a:pt x="124139" y="159568"/>
                    <a:pt x="137760" y="136231"/>
                    <a:pt x="122710" y="127564"/>
                  </a:cubicBezTo>
                  <a:lnTo>
                    <a:pt x="122710" y="127564"/>
                  </a:lnTo>
                  <a:close/>
                </a:path>
              </a:pathLst>
            </a:custGeom>
            <a:solidFill>
              <a:srgbClr val="DC006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A6773023-42E0-4090-A8F3-547D405D5A59}"/>
                </a:ext>
              </a:extLst>
            </p:cNvPr>
            <p:cNvSpPr/>
            <p:nvPr/>
          </p:nvSpPr>
          <p:spPr>
            <a:xfrm>
              <a:off x="5424306" y="3658459"/>
              <a:ext cx="190500" cy="247650"/>
            </a:xfrm>
            <a:custGeom>
              <a:avLst/>
              <a:gdLst>
                <a:gd name="connsiteX0" fmla="*/ 7992 w 190500"/>
                <a:gd name="connsiteY0" fmla="*/ 20110 h 247650"/>
                <a:gd name="connsiteX1" fmla="*/ 175442 w 190500"/>
                <a:gd name="connsiteY1" fmla="*/ 248233 h 247650"/>
                <a:gd name="connsiteX2" fmla="*/ 182585 w 190500"/>
                <a:gd name="connsiteY2" fmla="*/ 222230 h 247650"/>
                <a:gd name="connsiteX3" fmla="*/ 35043 w 190500"/>
                <a:gd name="connsiteY3" fmla="*/ 20110 h 247650"/>
                <a:gd name="connsiteX4" fmla="*/ 7992 w 190500"/>
                <a:gd name="connsiteY4" fmla="*/ 20110 h 247650"/>
                <a:gd name="connsiteX5" fmla="*/ 7992 w 190500"/>
                <a:gd name="connsiteY5" fmla="*/ 2011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0500" h="247650">
                  <a:moveTo>
                    <a:pt x="7992" y="20110"/>
                  </a:moveTo>
                  <a:cubicBezTo>
                    <a:pt x="-1628" y="126123"/>
                    <a:pt x="71619" y="225469"/>
                    <a:pt x="175442" y="248233"/>
                  </a:cubicBezTo>
                  <a:cubicBezTo>
                    <a:pt x="192396" y="251948"/>
                    <a:pt x="199635" y="225945"/>
                    <a:pt x="182585" y="222230"/>
                  </a:cubicBezTo>
                  <a:cubicBezTo>
                    <a:pt x="89621" y="201847"/>
                    <a:pt x="26375" y="114788"/>
                    <a:pt x="35043" y="20110"/>
                  </a:cubicBezTo>
                  <a:cubicBezTo>
                    <a:pt x="36567" y="2774"/>
                    <a:pt x="9516" y="2869"/>
                    <a:pt x="7992" y="20110"/>
                  </a:cubicBezTo>
                  <a:lnTo>
                    <a:pt x="7992" y="20110"/>
                  </a:lnTo>
                  <a:close/>
                </a:path>
              </a:pathLst>
            </a:custGeom>
            <a:solidFill>
              <a:srgbClr val="DC006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976C7049-5DED-402D-981B-07556F08C83E}"/>
              </a:ext>
            </a:extLst>
          </p:cNvPr>
          <p:cNvGrpSpPr/>
          <p:nvPr/>
        </p:nvGrpSpPr>
        <p:grpSpPr>
          <a:xfrm>
            <a:off x="4097823" y="1187884"/>
            <a:ext cx="2543868" cy="700040"/>
            <a:chOff x="1793543" y="3370465"/>
            <a:chExt cx="3333419" cy="917317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8B58CD29-72F3-4E75-8D81-DB2646BD9073}"/>
                </a:ext>
              </a:extLst>
            </p:cNvPr>
            <p:cNvSpPr txBox="1"/>
            <p:nvPr/>
          </p:nvSpPr>
          <p:spPr>
            <a:xfrm>
              <a:off x="1793543" y="3541984"/>
              <a:ext cx="644857" cy="6746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746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園</a:t>
              </a: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E38051C2-1E0F-493E-B9D2-72D43C72F4CC}"/>
                </a:ext>
              </a:extLst>
            </p:cNvPr>
            <p:cNvSpPr txBox="1"/>
            <p:nvPr/>
          </p:nvSpPr>
          <p:spPr>
            <a:xfrm>
              <a:off x="2463798" y="3370465"/>
              <a:ext cx="644857" cy="6746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746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生</a:t>
              </a: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226F1BDE-EEAF-47A4-B20D-292521A9C7F1}"/>
                </a:ext>
              </a:extLst>
            </p:cNvPr>
            <p:cNvSpPr txBox="1"/>
            <p:nvPr/>
          </p:nvSpPr>
          <p:spPr>
            <a:xfrm>
              <a:off x="3125124" y="3613088"/>
              <a:ext cx="644857" cy="6746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746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活</a:t>
              </a: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226361FC-785E-4225-A195-51BF9A3DE602}"/>
                </a:ext>
              </a:extLst>
            </p:cNvPr>
            <p:cNvSpPr txBox="1"/>
            <p:nvPr/>
          </p:nvSpPr>
          <p:spPr>
            <a:xfrm>
              <a:off x="3795381" y="3416168"/>
              <a:ext cx="644857" cy="6746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746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応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795C2C30-71C5-47ED-9CED-5CEF0E9F028C}"/>
                </a:ext>
              </a:extLst>
            </p:cNvPr>
            <p:cNvSpPr txBox="1"/>
            <p:nvPr/>
          </p:nvSpPr>
          <p:spPr>
            <a:xfrm>
              <a:off x="4482105" y="3541980"/>
              <a:ext cx="644857" cy="67469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746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援</a:t>
              </a:r>
            </a:p>
          </p:txBody>
        </p:sp>
      </p:grp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C547CB0D-4BE5-4689-A669-8704DE934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2015380" cy="613849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01116BCF-438D-4D6D-9AF1-8EFF957418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90947" y="0"/>
            <a:ext cx="1906735" cy="613849"/>
          </a:xfrm>
          <a:prstGeom prst="rect">
            <a:avLst/>
          </a:prstGeom>
        </p:spPr>
      </p:pic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A28483F-B7C3-4710-9517-780F02975631}"/>
              </a:ext>
            </a:extLst>
          </p:cNvPr>
          <p:cNvSpPr txBox="1"/>
          <p:nvPr/>
        </p:nvSpPr>
        <p:spPr>
          <a:xfrm>
            <a:off x="4688251" y="6907843"/>
            <a:ext cx="1358064" cy="3270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○○こども園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47DCB4A-F820-417E-BCCE-04DFE16B1505}"/>
              </a:ext>
            </a:extLst>
          </p:cNvPr>
          <p:cNvSpPr txBox="1"/>
          <p:nvPr/>
        </p:nvSpPr>
        <p:spPr>
          <a:xfrm>
            <a:off x="4111435" y="2003208"/>
            <a:ext cx="2468946" cy="3742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32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kumimoji="1" lang="ja-JP" altLang="en-US" sz="1832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年度カレンダー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5DFB205-86D1-4ED0-9E05-31E330715CA9}"/>
              </a:ext>
            </a:extLst>
          </p:cNvPr>
          <p:cNvSpPr/>
          <p:nvPr/>
        </p:nvSpPr>
        <p:spPr>
          <a:xfrm>
            <a:off x="-165456" y="2689313"/>
            <a:ext cx="2686600" cy="1956511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C5E42339-C87C-4D96-82AC-38F7D1C624BC}"/>
              </a:ext>
            </a:extLst>
          </p:cNvPr>
          <p:cNvSpPr/>
          <p:nvPr/>
        </p:nvSpPr>
        <p:spPr>
          <a:xfrm>
            <a:off x="2627731" y="2689314"/>
            <a:ext cx="2686600" cy="1956510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09D444DC-73DE-40FF-9792-8138C54CFA1B}"/>
              </a:ext>
            </a:extLst>
          </p:cNvPr>
          <p:cNvSpPr/>
          <p:nvPr/>
        </p:nvSpPr>
        <p:spPr>
          <a:xfrm>
            <a:off x="5420916" y="2689314"/>
            <a:ext cx="2686600" cy="1956510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BD459D6-AE9B-4B2B-9A61-A372433A4358}"/>
              </a:ext>
            </a:extLst>
          </p:cNvPr>
          <p:cNvSpPr/>
          <p:nvPr/>
        </p:nvSpPr>
        <p:spPr>
          <a:xfrm>
            <a:off x="8214102" y="2689314"/>
            <a:ext cx="2686600" cy="1956510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B6A2EC85-4FA6-4CC0-8DA2-F8F5DC867927}"/>
              </a:ext>
            </a:extLst>
          </p:cNvPr>
          <p:cNvSpPr/>
          <p:nvPr/>
        </p:nvSpPr>
        <p:spPr>
          <a:xfrm>
            <a:off x="-165456" y="4755594"/>
            <a:ext cx="2686600" cy="1956511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57385918-0EF4-49B8-97F6-7E17A1D1B053}"/>
              </a:ext>
            </a:extLst>
          </p:cNvPr>
          <p:cNvSpPr/>
          <p:nvPr/>
        </p:nvSpPr>
        <p:spPr>
          <a:xfrm>
            <a:off x="2627731" y="4755596"/>
            <a:ext cx="2686600" cy="1956510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619D53B4-FEB6-44F5-AA13-10C4F3352D45}"/>
              </a:ext>
            </a:extLst>
          </p:cNvPr>
          <p:cNvSpPr/>
          <p:nvPr/>
        </p:nvSpPr>
        <p:spPr>
          <a:xfrm>
            <a:off x="5420916" y="4755596"/>
            <a:ext cx="2686600" cy="1956510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F6D16EBE-8F69-429A-B8C5-01330EA16AD3}"/>
              </a:ext>
            </a:extLst>
          </p:cNvPr>
          <p:cNvSpPr/>
          <p:nvPr/>
        </p:nvSpPr>
        <p:spPr>
          <a:xfrm>
            <a:off x="8214102" y="4755596"/>
            <a:ext cx="2686600" cy="1956510"/>
          </a:xfrm>
          <a:prstGeom prst="roundRect">
            <a:avLst>
              <a:gd name="adj" fmla="val 40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53E2BC8-F106-4C9E-9105-28AE142EDF41}"/>
              </a:ext>
            </a:extLst>
          </p:cNvPr>
          <p:cNvGrpSpPr/>
          <p:nvPr/>
        </p:nvGrpSpPr>
        <p:grpSpPr>
          <a:xfrm>
            <a:off x="0" y="7386845"/>
            <a:ext cx="10682676" cy="172830"/>
            <a:chOff x="0" y="7386845"/>
            <a:chExt cx="10682676" cy="172830"/>
          </a:xfrm>
        </p:grpSpPr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58455551-4944-4631-8A61-A3274B7C3D83}"/>
                </a:ext>
              </a:extLst>
            </p:cNvPr>
            <p:cNvSpPr/>
            <p:nvPr/>
          </p:nvSpPr>
          <p:spPr>
            <a:xfrm>
              <a:off x="5664483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69C74344-D91C-405A-9B3F-A89ADCAFF568}"/>
                </a:ext>
              </a:extLst>
            </p:cNvPr>
            <p:cNvSpPr/>
            <p:nvPr/>
          </p:nvSpPr>
          <p:spPr>
            <a:xfrm>
              <a:off x="5331286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7A7C9AAD-EB22-4E18-B5F3-41AA9F5478B1}"/>
                </a:ext>
              </a:extLst>
            </p:cNvPr>
            <p:cNvSpPr/>
            <p:nvPr/>
          </p:nvSpPr>
          <p:spPr>
            <a:xfrm>
              <a:off x="4998091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968B267D-81AB-4082-8A85-68A27D2D1809}"/>
                </a:ext>
              </a:extLst>
            </p:cNvPr>
            <p:cNvSpPr/>
            <p:nvPr/>
          </p:nvSpPr>
          <p:spPr>
            <a:xfrm>
              <a:off x="4664894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DD4772D3-59F9-45B6-99B2-003F5D1181F7}"/>
                </a:ext>
              </a:extLst>
            </p:cNvPr>
            <p:cNvSpPr/>
            <p:nvPr/>
          </p:nvSpPr>
          <p:spPr>
            <a:xfrm>
              <a:off x="4331649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CBA5DC4E-1EC2-4296-AEA3-336D794D0112}"/>
                </a:ext>
              </a:extLst>
            </p:cNvPr>
            <p:cNvSpPr/>
            <p:nvPr/>
          </p:nvSpPr>
          <p:spPr>
            <a:xfrm>
              <a:off x="3998452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8" name="フリーフォーム: 図形 37">
              <a:extLst>
                <a:ext uri="{FF2B5EF4-FFF2-40B4-BE49-F238E27FC236}">
                  <a16:creationId xmlns:a16="http://schemas.microsoft.com/office/drawing/2014/main" id="{F5B86070-0BE6-44D6-BC50-348844891132}"/>
                </a:ext>
              </a:extLst>
            </p:cNvPr>
            <p:cNvSpPr/>
            <p:nvPr/>
          </p:nvSpPr>
          <p:spPr>
            <a:xfrm>
              <a:off x="3665256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FC37CA57-8F49-41B6-8009-49AF404EB4E0}"/>
                </a:ext>
              </a:extLst>
            </p:cNvPr>
            <p:cNvSpPr/>
            <p:nvPr/>
          </p:nvSpPr>
          <p:spPr>
            <a:xfrm>
              <a:off x="3332060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9BB28A62-BA14-4C5D-B256-D7608AF7FFE1}"/>
                </a:ext>
              </a:extLst>
            </p:cNvPr>
            <p:cNvSpPr/>
            <p:nvPr/>
          </p:nvSpPr>
          <p:spPr>
            <a:xfrm>
              <a:off x="2998865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60F615B9-42CF-4C47-8505-25EE5D94784B}"/>
                </a:ext>
              </a:extLst>
            </p:cNvPr>
            <p:cNvSpPr/>
            <p:nvPr/>
          </p:nvSpPr>
          <p:spPr>
            <a:xfrm>
              <a:off x="2665618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067753D3-316A-4112-A9A5-02F176819A88}"/>
                </a:ext>
              </a:extLst>
            </p:cNvPr>
            <p:cNvSpPr/>
            <p:nvPr/>
          </p:nvSpPr>
          <p:spPr>
            <a:xfrm>
              <a:off x="2332422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1BAEA80D-6BB1-43A3-92CA-F20F44A47DC0}"/>
                </a:ext>
              </a:extLst>
            </p:cNvPr>
            <p:cNvSpPr/>
            <p:nvPr/>
          </p:nvSpPr>
          <p:spPr>
            <a:xfrm>
              <a:off x="1999227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3F173ABC-F5FB-43A7-B7FA-FCDAFCC7CB24}"/>
                </a:ext>
              </a:extLst>
            </p:cNvPr>
            <p:cNvSpPr/>
            <p:nvPr/>
          </p:nvSpPr>
          <p:spPr>
            <a:xfrm>
              <a:off x="1666030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513D0F09-0CD1-4A68-BD06-E9CEE10B645A}"/>
                </a:ext>
              </a:extLst>
            </p:cNvPr>
            <p:cNvSpPr/>
            <p:nvPr/>
          </p:nvSpPr>
          <p:spPr>
            <a:xfrm>
              <a:off x="1332835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72798256-9A1F-4018-AF68-A980914EC942}"/>
                </a:ext>
              </a:extLst>
            </p:cNvPr>
            <p:cNvSpPr/>
            <p:nvPr/>
          </p:nvSpPr>
          <p:spPr>
            <a:xfrm>
              <a:off x="999638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922BD8CC-819E-45EC-8BD8-A329796DB271}"/>
                </a:ext>
              </a:extLst>
            </p:cNvPr>
            <p:cNvSpPr/>
            <p:nvPr/>
          </p:nvSpPr>
          <p:spPr>
            <a:xfrm>
              <a:off x="666392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0A6E0C63-27FC-44D1-AB6D-5F0586006C43}"/>
                </a:ext>
              </a:extLst>
            </p:cNvPr>
            <p:cNvSpPr/>
            <p:nvPr/>
          </p:nvSpPr>
          <p:spPr>
            <a:xfrm>
              <a:off x="333197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059CF891-2F04-44DB-9A76-114DFA080E4A}"/>
                </a:ext>
              </a:extLst>
            </p:cNvPr>
            <p:cNvSpPr/>
            <p:nvPr/>
          </p:nvSpPr>
          <p:spPr>
            <a:xfrm>
              <a:off x="0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944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2" name="フリーフォーム: 図形 61">
              <a:extLst>
                <a:ext uri="{FF2B5EF4-FFF2-40B4-BE49-F238E27FC236}">
                  <a16:creationId xmlns:a16="http://schemas.microsoft.com/office/drawing/2014/main" id="{D0D3306B-9221-4034-B100-43725227D410}"/>
                </a:ext>
              </a:extLst>
            </p:cNvPr>
            <p:cNvSpPr/>
            <p:nvPr/>
          </p:nvSpPr>
          <p:spPr>
            <a:xfrm>
              <a:off x="6994139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559705C4-3684-4FF9-9BEE-2C11CC52D8D6}"/>
                </a:ext>
              </a:extLst>
            </p:cNvPr>
            <p:cNvSpPr/>
            <p:nvPr/>
          </p:nvSpPr>
          <p:spPr>
            <a:xfrm>
              <a:off x="6660942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4" name="フリーフォーム: 図形 63">
              <a:extLst>
                <a:ext uri="{FF2B5EF4-FFF2-40B4-BE49-F238E27FC236}">
                  <a16:creationId xmlns:a16="http://schemas.microsoft.com/office/drawing/2014/main" id="{517054C5-0B3A-4C6E-8D45-F549D4EFA996}"/>
                </a:ext>
              </a:extLst>
            </p:cNvPr>
            <p:cNvSpPr/>
            <p:nvPr/>
          </p:nvSpPr>
          <p:spPr>
            <a:xfrm>
              <a:off x="6327747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73A7E194-0749-42BE-ACA2-3C41009C3BD5}"/>
                </a:ext>
              </a:extLst>
            </p:cNvPr>
            <p:cNvSpPr/>
            <p:nvPr/>
          </p:nvSpPr>
          <p:spPr>
            <a:xfrm>
              <a:off x="5994550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0" name="フリーフォーム: 図形 69">
              <a:extLst>
                <a:ext uri="{FF2B5EF4-FFF2-40B4-BE49-F238E27FC236}">
                  <a16:creationId xmlns:a16="http://schemas.microsoft.com/office/drawing/2014/main" id="{C6EE84BB-5BC6-46CA-B89A-4FA5EC55298B}"/>
                </a:ext>
              </a:extLst>
            </p:cNvPr>
            <p:cNvSpPr/>
            <p:nvPr/>
          </p:nvSpPr>
          <p:spPr>
            <a:xfrm>
              <a:off x="8331255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1" name="フリーフォーム: 図形 70">
              <a:extLst>
                <a:ext uri="{FF2B5EF4-FFF2-40B4-BE49-F238E27FC236}">
                  <a16:creationId xmlns:a16="http://schemas.microsoft.com/office/drawing/2014/main" id="{E627BD02-D56D-46FE-8EF2-E9E1D48478E4}"/>
                </a:ext>
              </a:extLst>
            </p:cNvPr>
            <p:cNvSpPr/>
            <p:nvPr/>
          </p:nvSpPr>
          <p:spPr>
            <a:xfrm>
              <a:off x="7998058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5C12689A-133F-4790-8F89-C60DA39651E6}"/>
                </a:ext>
              </a:extLst>
            </p:cNvPr>
            <p:cNvSpPr/>
            <p:nvPr/>
          </p:nvSpPr>
          <p:spPr>
            <a:xfrm>
              <a:off x="7664863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34EAED77-3530-4856-8B4A-EF035C57EDA5}"/>
                </a:ext>
              </a:extLst>
            </p:cNvPr>
            <p:cNvSpPr/>
            <p:nvPr/>
          </p:nvSpPr>
          <p:spPr>
            <a:xfrm>
              <a:off x="7331666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F48D3C2D-B27F-4B8E-A44E-741D3680C55B}"/>
                </a:ext>
              </a:extLst>
            </p:cNvPr>
            <p:cNvSpPr/>
            <p:nvPr/>
          </p:nvSpPr>
          <p:spPr>
            <a:xfrm>
              <a:off x="9670368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8" name="フリーフォーム: 図形 77">
              <a:extLst>
                <a:ext uri="{FF2B5EF4-FFF2-40B4-BE49-F238E27FC236}">
                  <a16:creationId xmlns:a16="http://schemas.microsoft.com/office/drawing/2014/main" id="{51825C77-20BD-4910-89EB-1CFB3D22095E}"/>
                </a:ext>
              </a:extLst>
            </p:cNvPr>
            <p:cNvSpPr/>
            <p:nvPr/>
          </p:nvSpPr>
          <p:spPr>
            <a:xfrm>
              <a:off x="9337172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9" name="フリーフォーム: 図形 78">
              <a:extLst>
                <a:ext uri="{FF2B5EF4-FFF2-40B4-BE49-F238E27FC236}">
                  <a16:creationId xmlns:a16="http://schemas.microsoft.com/office/drawing/2014/main" id="{5FC64FB3-FA75-4424-9CAF-D6EA62F7D35C}"/>
                </a:ext>
              </a:extLst>
            </p:cNvPr>
            <p:cNvSpPr/>
            <p:nvPr/>
          </p:nvSpPr>
          <p:spPr>
            <a:xfrm>
              <a:off x="9003977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DEDDCD4A-023F-4280-BBF8-B83803B20861}"/>
                </a:ext>
              </a:extLst>
            </p:cNvPr>
            <p:cNvSpPr/>
            <p:nvPr/>
          </p:nvSpPr>
          <p:spPr>
            <a:xfrm>
              <a:off x="8670780" y="7388392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03A39CB8-A639-470F-98F2-7177C87F2B64}"/>
                </a:ext>
              </a:extLst>
            </p:cNvPr>
            <p:cNvSpPr/>
            <p:nvPr/>
          </p:nvSpPr>
          <p:spPr>
            <a:xfrm>
              <a:off x="10345148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97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4A5726EE-8ADC-47BB-96E6-22DBEAA5D78B}"/>
                </a:ext>
              </a:extLst>
            </p:cNvPr>
            <p:cNvSpPr/>
            <p:nvPr/>
          </p:nvSpPr>
          <p:spPr>
            <a:xfrm>
              <a:off x="10011951" y="7386845"/>
              <a:ext cx="337528" cy="171283"/>
            </a:xfrm>
            <a:custGeom>
              <a:avLst/>
              <a:gdLst>
                <a:gd name="connsiteX0" fmla="*/ 4319 w 385798"/>
                <a:gd name="connsiteY0" fmla="*/ 194742 h 195778"/>
                <a:gd name="connsiteX1" fmla="*/ 194742 w 385798"/>
                <a:gd name="connsiteY1" fmla="*/ 4319 h 195778"/>
                <a:gd name="connsiteX2" fmla="*/ 385165 w 385798"/>
                <a:gd name="connsiteY2" fmla="*/ 194742 h 195778"/>
                <a:gd name="connsiteX3" fmla="*/ 4319 w 385798"/>
                <a:gd name="connsiteY3" fmla="*/ 194742 h 195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5798" h="195778">
                  <a:moveTo>
                    <a:pt x="4319" y="194742"/>
                  </a:moveTo>
                  <a:cubicBezTo>
                    <a:pt x="4319" y="89597"/>
                    <a:pt x="89540" y="4319"/>
                    <a:pt x="194742" y="4319"/>
                  </a:cubicBezTo>
                  <a:cubicBezTo>
                    <a:pt x="299886" y="4319"/>
                    <a:pt x="385165" y="89597"/>
                    <a:pt x="385165" y="194742"/>
                  </a:cubicBezTo>
                  <a:lnTo>
                    <a:pt x="4319" y="194742"/>
                  </a:lnTo>
                  <a:close/>
                </a:path>
              </a:pathLst>
            </a:custGeom>
            <a:solidFill>
              <a:srgbClr val="9FD9F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</p:spTree>
    <p:extLst>
      <p:ext uri="{BB962C8B-B14F-4D97-AF65-F5344CB8AC3E}">
        <p14:creationId xmlns:p14="http://schemas.microsoft.com/office/powerpoint/2010/main" val="2114203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11A028DA-1EE3-4385-A566-99B53BE48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925831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AD9781A6-4810-4B1F-A898-FAC7189CA150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8BE86766-53BB-4706-9B1C-A0F0BF3211CE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2E92D3AE-8A6A-4490-BD66-5C50F3E7B0AC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発表会・クリスマス会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大掃除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F2694058-0A38-4BEB-8454-AB4BC266FD1E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A72C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7A2D6FB4-72BE-4B59-9BF9-3DF487683886}"/>
              </a:ext>
            </a:extLst>
          </p:cNvPr>
          <p:cNvGrpSpPr/>
          <p:nvPr/>
        </p:nvGrpSpPr>
        <p:grpSpPr>
          <a:xfrm>
            <a:off x="6200496" y="3775947"/>
            <a:ext cx="905372" cy="608949"/>
            <a:chOff x="1066550" y="5019772"/>
            <a:chExt cx="1186374" cy="797951"/>
          </a:xfrm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9E92A25D-251D-4189-8D37-4AB832BBF7F6}"/>
                </a:ext>
              </a:extLst>
            </p:cNvPr>
            <p:cNvSpPr txBox="1"/>
            <p:nvPr/>
          </p:nvSpPr>
          <p:spPr>
            <a:xfrm>
              <a:off x="1066550" y="5019772"/>
              <a:ext cx="1002792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357" dirty="0">
                  <a:solidFill>
                    <a:srgbClr val="A72C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12</a:t>
              </a:r>
              <a:endParaRPr kumimoji="1" lang="ja-JP" altLang="en-US" sz="3357" dirty="0">
                <a:solidFill>
                  <a:srgbClr val="A72C3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F1C0C69-2B8B-4E87-8D6C-3EC1F12EA6FE}"/>
                </a:ext>
              </a:extLst>
            </p:cNvPr>
            <p:cNvSpPr txBox="1"/>
            <p:nvPr/>
          </p:nvSpPr>
          <p:spPr>
            <a:xfrm>
              <a:off x="1779885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A72C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AF680AEE-9380-4C2A-BC85-D2FE75581E83}"/>
              </a:ext>
            </a:extLst>
          </p:cNvPr>
          <p:cNvGrpSpPr/>
          <p:nvPr/>
        </p:nvGrpSpPr>
        <p:grpSpPr>
          <a:xfrm>
            <a:off x="5719240" y="4727993"/>
            <a:ext cx="4486147" cy="39042"/>
            <a:chOff x="488631" y="5941654"/>
            <a:chExt cx="5878529" cy="51158"/>
          </a:xfrm>
          <a:solidFill>
            <a:srgbClr val="A72C31"/>
          </a:solidFill>
        </p:grpSpPr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4A0B65B5-BEC2-488A-BD5E-7DB3C4590B6C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8539E87F-973D-46C7-8E62-297085261230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3" name="フリーフォーム: 図形 72">
              <a:extLst>
                <a:ext uri="{FF2B5EF4-FFF2-40B4-BE49-F238E27FC236}">
                  <a16:creationId xmlns:a16="http://schemas.microsoft.com/office/drawing/2014/main" id="{8917C27F-7B55-481C-8720-3FCBDEA11FFA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4" name="フリーフォーム: 図形 73">
              <a:extLst>
                <a:ext uri="{FF2B5EF4-FFF2-40B4-BE49-F238E27FC236}">
                  <a16:creationId xmlns:a16="http://schemas.microsoft.com/office/drawing/2014/main" id="{516FFFE7-05A5-4E82-9F81-53604263425C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1B9BE139-743E-4080-AC1F-5C50FC018972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72CFDE7F-4FC0-4DDB-975F-A2408E7C816F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CF9B765B-29E9-4128-9E02-A6561E3BFB1C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78" name="コンテンツ プレースホルダー 1137">
            <a:extLst>
              <a:ext uri="{FF2B5EF4-FFF2-40B4-BE49-F238E27FC236}">
                <a16:creationId xmlns:a16="http://schemas.microsoft.com/office/drawing/2014/main" id="{DF59612D-2CB5-4FDF-9700-048A828FE2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21641"/>
              </p:ext>
            </p:extLst>
          </p:nvPr>
        </p:nvGraphicFramePr>
        <p:xfrm>
          <a:off x="5719238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A351F3A0-FB02-4484-865C-4FE66CA2F83B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5DD8DB32-C6C8-43B7-AC94-8A158C4A9F07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A72C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A72C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A72C3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57CB58F-75EE-44CB-8029-53F8BAE49890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A72C3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A72C3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A651437C-EA6D-4A18-88BE-0BA96653A13D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A72C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A72C3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8114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コンテンツ プレースホルダー 1137">
            <a:extLst>
              <a:ext uri="{FF2B5EF4-FFF2-40B4-BE49-F238E27FC236}">
                <a16:creationId xmlns:a16="http://schemas.microsoft.com/office/drawing/2014/main" id="{3A177469-536C-4CCB-B401-F2A5AA9F48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099142"/>
              </p:ext>
            </p:extLst>
          </p:nvPr>
        </p:nvGraphicFramePr>
        <p:xfrm>
          <a:off x="5735495" y="4403537"/>
          <a:ext cx="4500916" cy="289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133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5900"/>
                  </a:ext>
                </a:extLst>
              </a:tr>
            </a:tbl>
          </a:graphicData>
        </a:graphic>
      </p:graphicFrame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65EB1CE-5B4D-4478-A990-35C367348990}"/>
              </a:ext>
            </a:extLst>
          </p:cNvPr>
          <p:cNvSpPr txBox="1"/>
          <p:nvPr/>
        </p:nvSpPr>
        <p:spPr>
          <a:xfrm>
            <a:off x="6565570" y="5669392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成人の日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391951A-CE5B-4D3D-A124-C5E56C2BC422}"/>
              </a:ext>
            </a:extLst>
          </p:cNvPr>
          <p:cNvSpPr txBox="1"/>
          <p:nvPr/>
        </p:nvSpPr>
        <p:spPr>
          <a:xfrm>
            <a:off x="9752226" y="4838540"/>
            <a:ext cx="322524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元日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B79C65FD-7C2F-442F-A0AD-6DB38B5504AA}"/>
              </a:ext>
            </a:extLst>
          </p:cNvPr>
          <p:cNvGrpSpPr/>
          <p:nvPr/>
        </p:nvGrpSpPr>
        <p:grpSpPr>
          <a:xfrm>
            <a:off x="5735497" y="4727993"/>
            <a:ext cx="4486147" cy="39042"/>
            <a:chOff x="488631" y="5941654"/>
            <a:chExt cx="5878529" cy="51158"/>
          </a:xfrm>
          <a:solidFill>
            <a:srgbClr val="DB404C"/>
          </a:solidFill>
        </p:grpSpPr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1811C814-54D7-4F2D-A7F5-FBB38D479C38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1D86C1F5-E180-4939-9933-171034B64A47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38EFBB57-BC02-4F27-8596-453564F79897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D3B77F29-BFBD-47C1-878C-F50C088E4154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170ADE2D-AD88-458D-90B9-327762AE647E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9B5BBAD9-F371-4F9B-8231-369CC76E3518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AB264653-A970-451A-8BA0-7C82E6F2AC74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6363F746-6031-4014-ACCF-AC32EB543B45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2B81A7C1-A083-42F0-A132-E2AA2E0D7632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お正月お楽しみ会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七草粥・鏡開き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お餅つき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F5923C8C-0DF2-4B4A-8B6A-E1857298EEDE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DB4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197C438A-8D0E-4E2D-BCAD-FC6788CBF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75310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F8F72BF-6E54-4F64-9267-FCCF2BB63D77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C1CEE113-EF6D-4046-8543-07C7080042E4}"/>
              </a:ext>
            </a:extLst>
          </p:cNvPr>
          <p:cNvGrpSpPr/>
          <p:nvPr/>
        </p:nvGrpSpPr>
        <p:grpSpPr>
          <a:xfrm>
            <a:off x="6284392" y="3775947"/>
            <a:ext cx="669418" cy="608949"/>
            <a:chOff x="1249154" y="5019772"/>
            <a:chExt cx="877187" cy="797951"/>
          </a:xfrm>
        </p:grpSpPr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798BA701-4AF8-444D-9D93-DEAD8C5C6331}"/>
                </a:ext>
              </a:extLst>
            </p:cNvPr>
            <p:cNvSpPr txBox="1"/>
            <p:nvPr/>
          </p:nvSpPr>
          <p:spPr>
            <a:xfrm>
              <a:off x="124915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357" dirty="0">
                  <a:solidFill>
                    <a:srgbClr val="DB404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endParaRPr kumimoji="1" lang="ja-JP" altLang="en-US" sz="3357" dirty="0">
                <a:solidFill>
                  <a:srgbClr val="DB404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541F5D4E-65EC-4B9A-9C0F-26A671571FC0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DB404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3E0627D-63C5-48AF-9C72-DCA2A42E1791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194C1D57-25E6-43C2-9625-120F5180481C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DB404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DB404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endParaRPr kumimoji="1" lang="ja-JP" altLang="en-US" sz="1050" dirty="0">
                <a:solidFill>
                  <a:srgbClr val="DB404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CA91FC4D-AE52-4176-93BB-66E6651DBC3C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DB404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2022</a:t>
              </a:r>
              <a:endParaRPr kumimoji="1" lang="ja-JP" altLang="en-US" sz="1221" dirty="0">
                <a:solidFill>
                  <a:srgbClr val="DB404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2A2BC825-2AE2-4975-B76D-BFAF59E2D303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DB40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DB404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809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4A78243C-9C13-49AF-A3CC-76FBB1903A20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F43250AB-59BF-45BF-A212-3FE95B23236A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豆まき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成果発表会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40815E4D-8EE8-421C-81DF-A4712C93B076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DF7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1032480F-D3E4-4DCB-B771-6558F0042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07246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0B58AABC-7983-46E1-8C9C-F50FA50BA0CB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F37C7672-3B55-46B2-B8A3-4AA8522B5A76}"/>
              </a:ext>
            </a:extLst>
          </p:cNvPr>
          <p:cNvGrpSpPr/>
          <p:nvPr/>
        </p:nvGrpSpPr>
        <p:grpSpPr>
          <a:xfrm>
            <a:off x="6284392" y="3775947"/>
            <a:ext cx="669418" cy="608949"/>
            <a:chOff x="1249154" y="5019772"/>
            <a:chExt cx="877187" cy="797951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9C6C94D-4381-4D77-9ED1-2058407D77FB}"/>
                </a:ext>
              </a:extLst>
            </p:cNvPr>
            <p:cNvSpPr txBox="1"/>
            <p:nvPr/>
          </p:nvSpPr>
          <p:spPr>
            <a:xfrm>
              <a:off x="124915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357" dirty="0">
                  <a:solidFill>
                    <a:srgbClr val="DF7F4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endParaRPr kumimoji="1" lang="ja-JP" altLang="en-US" sz="3357" dirty="0">
                <a:solidFill>
                  <a:srgbClr val="DF7F48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5E77FCB2-A2D6-45D7-9C15-EAE78A9338CD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DF7F4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2EB82CB7-9E7C-4C21-BCCA-975748D19B7D}"/>
              </a:ext>
            </a:extLst>
          </p:cNvPr>
          <p:cNvGrpSpPr/>
          <p:nvPr/>
        </p:nvGrpSpPr>
        <p:grpSpPr>
          <a:xfrm>
            <a:off x="5719238" y="4734523"/>
            <a:ext cx="4486147" cy="39042"/>
            <a:chOff x="488631" y="5941654"/>
            <a:chExt cx="5878529" cy="51158"/>
          </a:xfrm>
          <a:solidFill>
            <a:srgbClr val="DF7F48"/>
          </a:solidFill>
        </p:grpSpPr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1028998A-DB61-4841-B826-F9925D76CCE9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1" name="フリーフォーム: 図形 60">
              <a:extLst>
                <a:ext uri="{FF2B5EF4-FFF2-40B4-BE49-F238E27FC236}">
                  <a16:creationId xmlns:a16="http://schemas.microsoft.com/office/drawing/2014/main" id="{F74288DF-2CA0-40F1-A8D3-67EB319566CD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2" name="フリーフォーム: 図形 61">
              <a:extLst>
                <a:ext uri="{FF2B5EF4-FFF2-40B4-BE49-F238E27FC236}">
                  <a16:creationId xmlns:a16="http://schemas.microsoft.com/office/drawing/2014/main" id="{BCEE8864-3D7B-4F97-8462-D2C43A354D97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11ABD07E-F1A3-4B49-9B67-64C978711248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4" name="フリーフォーム: 図形 63">
              <a:extLst>
                <a:ext uri="{FF2B5EF4-FFF2-40B4-BE49-F238E27FC236}">
                  <a16:creationId xmlns:a16="http://schemas.microsoft.com/office/drawing/2014/main" id="{D6E18038-EC6B-4318-BC04-7D820A109906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65" name="フリーフォーム: 図形 64">
              <a:extLst>
                <a:ext uri="{FF2B5EF4-FFF2-40B4-BE49-F238E27FC236}">
                  <a16:creationId xmlns:a16="http://schemas.microsoft.com/office/drawing/2014/main" id="{62C97D8F-D826-4912-B2EA-97A68C22EC19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155EB859-35E1-4D9F-A699-0AE86339CA3E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67" name="コンテンツ プレースホルダー 1137">
            <a:extLst>
              <a:ext uri="{FF2B5EF4-FFF2-40B4-BE49-F238E27FC236}">
                <a16:creationId xmlns:a16="http://schemas.microsoft.com/office/drawing/2014/main" id="{A15A82D3-3DAA-41C5-9D81-1F18574F99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982264"/>
              </p:ext>
            </p:extLst>
          </p:nvPr>
        </p:nvGraphicFramePr>
        <p:xfrm>
          <a:off x="5719236" y="433203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51D6AAE1-1C73-4095-A825-3AFD7E62D2B2}"/>
              </a:ext>
            </a:extLst>
          </p:cNvPr>
          <p:cNvSpPr txBox="1"/>
          <p:nvPr/>
        </p:nvSpPr>
        <p:spPr>
          <a:xfrm>
            <a:off x="9137812" y="5323115"/>
            <a:ext cx="493868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建国記念</a:t>
            </a:r>
            <a:endParaRPr kumimoji="1" lang="en-US" altLang="ja-JP" sz="53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の日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6674F7F-F9EE-4DE1-8B39-58D9FFCCD615}"/>
              </a:ext>
            </a:extLst>
          </p:cNvPr>
          <p:cNvSpPr txBox="1"/>
          <p:nvPr/>
        </p:nvSpPr>
        <p:spPr>
          <a:xfrm>
            <a:off x="7827352" y="6310136"/>
            <a:ext cx="554648" cy="17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天皇誕生日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05015AD9-A859-4EE2-9213-1A63EAF0A1DF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927BD68C-B732-4DE8-B15E-60A0A780F2B9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DF7F4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DF7F4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endParaRPr kumimoji="1" lang="ja-JP" altLang="en-US" sz="1050" dirty="0">
                <a:solidFill>
                  <a:srgbClr val="DF7F48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B8FA0D00-7B7E-4708-B7FC-6A6EFDD89139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DF7F4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2022</a:t>
              </a:r>
              <a:endParaRPr kumimoji="1" lang="ja-JP" altLang="en-US" sz="1221" dirty="0">
                <a:solidFill>
                  <a:srgbClr val="DF7F48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EB69368F-7001-49B9-BEA2-785054D037FC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DF7F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DB404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073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DE3C1D5E-3178-4ED2-94A0-B4DF4322918B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F4EC5CE1-295E-48C8-AAB7-F8A8A381CC3A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ひなまつり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年長さんお別れ会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卒園式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7DDD4808-BC9F-4ADB-B374-42B925AD13F8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FAA6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7FE64009-EBE8-481E-A3BD-65BFBB6BC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846007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F2D1BFC1-0922-4F48-8EE0-6C036C294DFE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B092D2B1-6061-45A8-BC7E-312B969BCDFF}"/>
              </a:ext>
            </a:extLst>
          </p:cNvPr>
          <p:cNvGrpSpPr/>
          <p:nvPr/>
        </p:nvGrpSpPr>
        <p:grpSpPr>
          <a:xfrm>
            <a:off x="6284392" y="3775947"/>
            <a:ext cx="669418" cy="608949"/>
            <a:chOff x="1249154" y="5019772"/>
            <a:chExt cx="877187" cy="797951"/>
          </a:xfrm>
        </p:grpSpPr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338C571-0B3C-4073-802F-3419571C03D4}"/>
                </a:ext>
              </a:extLst>
            </p:cNvPr>
            <p:cNvSpPr txBox="1"/>
            <p:nvPr/>
          </p:nvSpPr>
          <p:spPr>
            <a:xfrm>
              <a:off x="124915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357" dirty="0">
                  <a:solidFill>
                    <a:srgbClr val="FAA61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3357" dirty="0">
                <a:solidFill>
                  <a:srgbClr val="FAA61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54C38F88-7FDC-41AB-8051-F788D54809EB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FAA61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7E3FBD0-727A-4B57-8329-202D102DD48B}"/>
              </a:ext>
            </a:extLst>
          </p:cNvPr>
          <p:cNvGrpSpPr/>
          <p:nvPr/>
        </p:nvGrpSpPr>
        <p:grpSpPr>
          <a:xfrm>
            <a:off x="5719238" y="4727993"/>
            <a:ext cx="4486147" cy="39042"/>
            <a:chOff x="488631" y="5941654"/>
            <a:chExt cx="5878529" cy="51158"/>
          </a:xfrm>
          <a:solidFill>
            <a:srgbClr val="FAA61A"/>
          </a:solidFill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AE0A5EBD-49D0-4464-80DA-DC6E3C6048D0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4" name="フリーフォーム: 図形 73">
              <a:extLst>
                <a:ext uri="{FF2B5EF4-FFF2-40B4-BE49-F238E27FC236}">
                  <a16:creationId xmlns:a16="http://schemas.microsoft.com/office/drawing/2014/main" id="{CC61FF76-0641-4319-A9EF-5CB5AC72645A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1CC5062A-EDE4-4E73-903C-37EC85CCEFA8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21FDADD4-29EF-4008-AC1E-955170FC2387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C0FE3E22-D922-46E3-AD8A-DD6DBE33C2D5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78" name="フリーフォーム: 図形 77">
              <a:extLst>
                <a:ext uri="{FF2B5EF4-FFF2-40B4-BE49-F238E27FC236}">
                  <a16:creationId xmlns:a16="http://schemas.microsoft.com/office/drawing/2014/main" id="{C295182B-1435-4DC6-BED7-007BAB666178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9" name="フリーフォーム: 図形 78">
              <a:extLst>
                <a:ext uri="{FF2B5EF4-FFF2-40B4-BE49-F238E27FC236}">
                  <a16:creationId xmlns:a16="http://schemas.microsoft.com/office/drawing/2014/main" id="{3D4184A1-30B7-4881-92E9-A73411A87290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80" name="コンテンツ プレースホルダー 1137">
            <a:extLst>
              <a:ext uri="{FF2B5EF4-FFF2-40B4-BE49-F238E27FC236}">
                <a16:creationId xmlns:a16="http://schemas.microsoft.com/office/drawing/2014/main" id="{2C0BDBB8-929E-410F-A323-F5E7677013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510450"/>
              </p:ext>
            </p:extLst>
          </p:nvPr>
        </p:nvGraphicFramePr>
        <p:xfrm>
          <a:off x="5719236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71D51101-F085-4A95-A65A-6CC9B399AE73}"/>
              </a:ext>
            </a:extLst>
          </p:cNvPr>
          <p:cNvSpPr txBox="1"/>
          <p:nvPr/>
        </p:nvSpPr>
        <p:spPr>
          <a:xfrm>
            <a:off x="6573617" y="6299730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春分の日</a:t>
            </a: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6F20D9F3-EFA6-44E5-8618-3D7E6028B510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03F752E2-89FA-43C9-94F4-38CD7A56FFE3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FAA61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FAA61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endParaRPr kumimoji="1" lang="ja-JP" altLang="en-US" sz="1050" dirty="0">
                <a:solidFill>
                  <a:srgbClr val="FAA61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5328AE45-C4DA-4B01-A201-7B95847D1929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FAA61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2022</a:t>
              </a:r>
              <a:endParaRPr kumimoji="1" lang="ja-JP" altLang="en-US" sz="1221" dirty="0">
                <a:solidFill>
                  <a:srgbClr val="FAA61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511478C9-39D2-4F6E-AC5B-A75830872EA3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FAA6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FAA61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835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A8324F6-6552-4CF1-A3DB-C3A86BDFE7C2}"/>
              </a:ext>
            </a:extLst>
          </p:cNvPr>
          <p:cNvGrpSpPr/>
          <p:nvPr/>
        </p:nvGrpSpPr>
        <p:grpSpPr>
          <a:xfrm>
            <a:off x="6238627" y="3775947"/>
            <a:ext cx="715184" cy="608949"/>
            <a:chOff x="1189184" y="5019772"/>
            <a:chExt cx="937157" cy="797951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60131AF-67BA-47BE-82A4-CC4EA94C0406}"/>
                </a:ext>
              </a:extLst>
            </p:cNvPr>
            <p:cNvSpPr txBox="1"/>
            <p:nvPr/>
          </p:nvSpPr>
          <p:spPr>
            <a:xfrm>
              <a:off x="118918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357" dirty="0">
                  <a:solidFill>
                    <a:srgbClr val="EB6D8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４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421AFD85-57F3-4B46-9929-47FC2E240574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EB6D8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28F84269-DAE6-4139-A460-8555C7F95E6F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grpSp>
        <p:nvGrpSpPr>
          <p:cNvPr id="1137" name="グループ化 1136">
            <a:extLst>
              <a:ext uri="{FF2B5EF4-FFF2-40B4-BE49-F238E27FC236}">
                <a16:creationId xmlns:a16="http://schemas.microsoft.com/office/drawing/2014/main" id="{4F65CDA2-71DD-4C39-8755-FD1E17E76C10}"/>
              </a:ext>
            </a:extLst>
          </p:cNvPr>
          <p:cNvGrpSpPr/>
          <p:nvPr/>
        </p:nvGrpSpPr>
        <p:grpSpPr>
          <a:xfrm>
            <a:off x="5748778" y="4727993"/>
            <a:ext cx="4486147" cy="39042"/>
            <a:chOff x="488631" y="5941654"/>
            <a:chExt cx="5878529" cy="51158"/>
          </a:xfrm>
        </p:grpSpPr>
        <p:sp>
          <p:nvSpPr>
            <p:cNvPr id="1059" name="フリーフォーム: 図形 1058">
              <a:extLst>
                <a:ext uri="{FF2B5EF4-FFF2-40B4-BE49-F238E27FC236}">
                  <a16:creationId xmlns:a16="http://schemas.microsoft.com/office/drawing/2014/main" id="{5FF84FCB-8453-479B-AF73-066C2F30B6D9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060" name="フリーフォーム: 図形 1059">
              <a:extLst>
                <a:ext uri="{FF2B5EF4-FFF2-40B4-BE49-F238E27FC236}">
                  <a16:creationId xmlns:a16="http://schemas.microsoft.com/office/drawing/2014/main" id="{B12DC5C3-1EA9-4D15-92D2-8E4E856715EF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061" name="フリーフォーム: 図形 1060">
              <a:extLst>
                <a:ext uri="{FF2B5EF4-FFF2-40B4-BE49-F238E27FC236}">
                  <a16:creationId xmlns:a16="http://schemas.microsoft.com/office/drawing/2014/main" id="{AEE297C0-57FB-4D75-88BE-CC4B307DA11C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062" name="フリーフォーム: 図形 1061">
              <a:extLst>
                <a:ext uri="{FF2B5EF4-FFF2-40B4-BE49-F238E27FC236}">
                  <a16:creationId xmlns:a16="http://schemas.microsoft.com/office/drawing/2014/main" id="{8FB401D8-F82D-4451-A375-579E5E068997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063" name="フリーフォーム: 図形 1062">
              <a:extLst>
                <a:ext uri="{FF2B5EF4-FFF2-40B4-BE49-F238E27FC236}">
                  <a16:creationId xmlns:a16="http://schemas.microsoft.com/office/drawing/2014/main" id="{3388DD70-26AB-4194-9947-EA16C88B614B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1064" name="フリーフォーム: 図形 1063">
              <a:extLst>
                <a:ext uri="{FF2B5EF4-FFF2-40B4-BE49-F238E27FC236}">
                  <a16:creationId xmlns:a16="http://schemas.microsoft.com/office/drawing/2014/main" id="{4B7C8D77-B729-47EF-9983-B8A5AF7BDE6B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1065" name="フリーフォーム: 図形 1064">
              <a:extLst>
                <a:ext uri="{FF2B5EF4-FFF2-40B4-BE49-F238E27FC236}">
                  <a16:creationId xmlns:a16="http://schemas.microsoft.com/office/drawing/2014/main" id="{929E554E-D411-4C78-B785-CF07A0AECE87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solidFill>
              <a:srgbClr val="EB6D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1138" name="コンテンツ プレースホルダー 1137">
            <a:extLst>
              <a:ext uri="{FF2B5EF4-FFF2-40B4-BE49-F238E27FC236}">
                <a16:creationId xmlns:a16="http://schemas.microsoft.com/office/drawing/2014/main" id="{BA943468-9FDD-42D3-A2B8-16E8489F4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575298"/>
              </p:ext>
            </p:extLst>
          </p:nvPr>
        </p:nvGraphicFramePr>
        <p:xfrm>
          <a:off x="5748776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1CA9669F-3B5B-4147-A5EF-F06EB4F23A3D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入園式・進級式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お泊り保育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家庭訪問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2B9370F-945A-4270-B38B-C7E03533D4C5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EB6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703ABB5-8C41-40B8-953C-A88EEBFDC809}"/>
              </a:ext>
            </a:extLst>
          </p:cNvPr>
          <p:cNvSpPr txBox="1"/>
          <p:nvPr/>
        </p:nvSpPr>
        <p:spPr>
          <a:xfrm>
            <a:off x="8558642" y="6811462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昭和の日</a:t>
            </a: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25048C4A-EEDE-448D-92F3-9BAF15B0B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43404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A4F0D344-50B0-4389-A7BA-FA11970C4555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BA7D11-608F-4A1A-9384-DFFFE1858EC1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D8826FD-D791-47E8-919F-D55E9357E906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EB6D8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EB6D8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EB6D8E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BE047745-28B2-4488-BCA4-9F677FE17EE1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EB6D8E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EB6D8E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7038F726-6B61-4ACD-B041-9937070217FD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EB6D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EB6D8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7078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コンテンツ プレースホルダー 1137">
            <a:extLst>
              <a:ext uri="{FF2B5EF4-FFF2-40B4-BE49-F238E27FC236}">
                <a16:creationId xmlns:a16="http://schemas.microsoft.com/office/drawing/2014/main" id="{F8C46D42-A341-4E47-960B-4BC48A6B9F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540155"/>
              </p:ext>
            </p:extLst>
          </p:nvPr>
        </p:nvGraphicFramePr>
        <p:xfrm>
          <a:off x="5735495" y="4403537"/>
          <a:ext cx="4500916" cy="289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133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5900"/>
                  </a:ext>
                </a:extLst>
              </a:tr>
            </a:tbl>
          </a:graphicData>
        </a:graphic>
      </p:graphicFrame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6196E21D-2C34-4D67-9999-ED5AD9255E74}"/>
              </a:ext>
            </a:extLst>
          </p:cNvPr>
          <p:cNvGrpSpPr/>
          <p:nvPr/>
        </p:nvGrpSpPr>
        <p:grpSpPr>
          <a:xfrm>
            <a:off x="5735497" y="4727993"/>
            <a:ext cx="4486147" cy="39042"/>
            <a:chOff x="488631" y="5941654"/>
            <a:chExt cx="5878529" cy="51158"/>
          </a:xfrm>
          <a:solidFill>
            <a:srgbClr val="76B043"/>
          </a:solidFill>
        </p:grpSpPr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FA61BAAC-1063-417C-83DF-2D0D661E782E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8" name="フリーフォーム: 図形 57">
              <a:extLst>
                <a:ext uri="{FF2B5EF4-FFF2-40B4-BE49-F238E27FC236}">
                  <a16:creationId xmlns:a16="http://schemas.microsoft.com/office/drawing/2014/main" id="{177DF9AF-A19D-42C3-8472-6D50676F27D8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9" name="フリーフォーム: 図形 58">
              <a:extLst>
                <a:ext uri="{FF2B5EF4-FFF2-40B4-BE49-F238E27FC236}">
                  <a16:creationId xmlns:a16="http://schemas.microsoft.com/office/drawing/2014/main" id="{7A5A5CE6-EF56-4875-988C-A64889E4A4E3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766F0756-83F2-4B8D-8067-38AB78979C6C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1" name="フリーフォーム: 図形 60">
              <a:extLst>
                <a:ext uri="{FF2B5EF4-FFF2-40B4-BE49-F238E27FC236}">
                  <a16:creationId xmlns:a16="http://schemas.microsoft.com/office/drawing/2014/main" id="{14E65545-628D-45E5-B383-9497F73A1404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62" name="フリーフォーム: 図形 61">
              <a:extLst>
                <a:ext uri="{FF2B5EF4-FFF2-40B4-BE49-F238E27FC236}">
                  <a16:creationId xmlns:a16="http://schemas.microsoft.com/office/drawing/2014/main" id="{E79F27BF-DC94-4C69-BCB9-D3B452CFEB8E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2E598F4D-820C-4A93-8D23-14D1E47C0F76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37FC4F3-FFEB-4D21-ABAD-810F3F360FC7}"/>
              </a:ext>
            </a:extLst>
          </p:cNvPr>
          <p:cNvSpPr txBox="1"/>
          <p:nvPr/>
        </p:nvSpPr>
        <p:spPr>
          <a:xfrm>
            <a:off x="6506378" y="5245335"/>
            <a:ext cx="52931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憲法記念日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5F684F1-2949-45BC-B658-D4AB7F4B7823}"/>
              </a:ext>
            </a:extLst>
          </p:cNvPr>
          <p:cNvSpPr txBox="1"/>
          <p:nvPr/>
        </p:nvSpPr>
        <p:spPr>
          <a:xfrm>
            <a:off x="7175074" y="5245335"/>
            <a:ext cx="52931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みどりの日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3C9EF367-BA4A-43B6-B0DF-29AA268A455D}"/>
              </a:ext>
            </a:extLst>
          </p:cNvPr>
          <p:cNvSpPr txBox="1"/>
          <p:nvPr/>
        </p:nvSpPr>
        <p:spPr>
          <a:xfrm>
            <a:off x="7796274" y="5245335"/>
            <a:ext cx="52931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こどもの日</a:t>
            </a:r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958EF728-5C39-40DC-BA27-FE0577B36F4A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9B4A1E63-C87D-4099-88E4-ECA616816FB9}"/>
              </a:ext>
            </a:extLst>
          </p:cNvPr>
          <p:cNvGrpSpPr/>
          <p:nvPr/>
        </p:nvGrpSpPr>
        <p:grpSpPr>
          <a:xfrm>
            <a:off x="6238627" y="3775947"/>
            <a:ext cx="715184" cy="608949"/>
            <a:chOff x="1189184" y="5019772"/>
            <a:chExt cx="937157" cy="797951"/>
          </a:xfrm>
        </p:grpSpPr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16C5726D-F994-4A3B-BBEF-9C3F92330EE8}"/>
                </a:ext>
              </a:extLst>
            </p:cNvPr>
            <p:cNvSpPr txBox="1"/>
            <p:nvPr/>
          </p:nvSpPr>
          <p:spPr>
            <a:xfrm>
              <a:off x="118918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357" dirty="0">
                  <a:solidFill>
                    <a:srgbClr val="76B04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</a:t>
              </a: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33122B27-2170-4D8A-8A03-0808FF1B8C93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76B04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6EBD111F-CB2A-4FFB-B12E-54C5FC531C17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463121" y="5024989"/>
            <a:chExt cx="748718" cy="640651"/>
          </a:xfrm>
        </p:grpSpPr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6434D077-AF72-443F-A5D2-18B5F7124C70}"/>
                </a:ext>
              </a:extLst>
            </p:cNvPr>
            <p:cNvSpPr txBox="1"/>
            <p:nvPr/>
          </p:nvSpPr>
          <p:spPr>
            <a:xfrm>
              <a:off x="463124" y="5024989"/>
              <a:ext cx="748715" cy="3671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76B04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76B04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5" name="四角形: 角を丸くする 124">
              <a:extLst>
                <a:ext uri="{FF2B5EF4-FFF2-40B4-BE49-F238E27FC236}">
                  <a16:creationId xmlns:a16="http://schemas.microsoft.com/office/drawing/2014/main" id="{724FC1BD-17A1-453E-9292-F7D7610F0F2A}"/>
                </a:ext>
              </a:extLst>
            </p:cNvPr>
            <p:cNvSpPr/>
            <p:nvPr/>
          </p:nvSpPr>
          <p:spPr>
            <a:xfrm>
              <a:off x="517148" y="5357344"/>
              <a:ext cx="640667" cy="258233"/>
            </a:xfrm>
            <a:prstGeom prst="roundRect">
              <a:avLst/>
            </a:prstGeom>
            <a:noFill/>
            <a:ln>
              <a:solidFill>
                <a:srgbClr val="76B0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D74AF57E-48F6-4D32-A248-BD3F51F962D0}"/>
                </a:ext>
              </a:extLst>
            </p:cNvPr>
            <p:cNvSpPr txBox="1"/>
            <p:nvPr/>
          </p:nvSpPr>
          <p:spPr>
            <a:xfrm>
              <a:off x="463121" y="5332915"/>
              <a:ext cx="748718" cy="332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76B04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76B04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76B04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7" name="四角形: 角を丸くする 126">
            <a:extLst>
              <a:ext uri="{FF2B5EF4-FFF2-40B4-BE49-F238E27FC236}">
                <a16:creationId xmlns:a16="http://schemas.microsoft.com/office/drawing/2014/main" id="{C3F0A1B4-40DB-4242-89B9-1BD661DB533D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春の遠足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健康診断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避難訓練</a:t>
            </a:r>
          </a:p>
        </p:txBody>
      </p:sp>
      <p:sp>
        <p:nvSpPr>
          <p:cNvPr id="128" name="四角形: 角を丸くする 127">
            <a:extLst>
              <a:ext uri="{FF2B5EF4-FFF2-40B4-BE49-F238E27FC236}">
                <a16:creationId xmlns:a16="http://schemas.microsoft.com/office/drawing/2014/main" id="{AF0E8877-2C7C-477E-8B34-97CA3A2C984E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76B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aphicFrame>
        <p:nvGraphicFramePr>
          <p:cNvPr id="141" name="表 140">
            <a:extLst>
              <a:ext uri="{FF2B5EF4-FFF2-40B4-BE49-F238E27FC236}">
                <a16:creationId xmlns:a16="http://schemas.microsoft.com/office/drawing/2014/main" id="{B6824C85-E011-4855-8A41-EBF818227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72448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BB376B77-F586-4A24-B26D-C4D8A533071A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517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27270EE-B279-46CE-920C-58701F3B7187}"/>
              </a:ext>
            </a:extLst>
          </p:cNvPr>
          <p:cNvGrpSpPr/>
          <p:nvPr/>
        </p:nvGrpSpPr>
        <p:grpSpPr>
          <a:xfrm>
            <a:off x="6238627" y="3775947"/>
            <a:ext cx="715184" cy="608949"/>
            <a:chOff x="1189184" y="5019772"/>
            <a:chExt cx="937157" cy="797951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846D0CF-D818-4503-A554-C6F046E84909}"/>
                </a:ext>
              </a:extLst>
            </p:cNvPr>
            <p:cNvSpPr txBox="1"/>
            <p:nvPr/>
          </p:nvSpPr>
          <p:spPr>
            <a:xfrm>
              <a:off x="118918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357" dirty="0">
                  <a:solidFill>
                    <a:srgbClr val="8E639D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６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BAB2C9-CD8F-4437-917A-85E0B4212E25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8E639D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8F7F944E-172F-423E-99D8-CE82C74F371E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F18C8084-4AEC-47A4-BECD-68076CE853B1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保育参観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歯科検診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EE6E0AD-F87B-4732-BE2C-25A29399496E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8E6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0473A807-0579-4FAD-B9CD-E73A3B5F0F1C}"/>
              </a:ext>
            </a:extLst>
          </p:cNvPr>
          <p:cNvGrpSpPr/>
          <p:nvPr/>
        </p:nvGrpSpPr>
        <p:grpSpPr>
          <a:xfrm>
            <a:off x="5748776" y="4727993"/>
            <a:ext cx="4486147" cy="39042"/>
            <a:chOff x="488631" y="5941654"/>
            <a:chExt cx="5878529" cy="51158"/>
          </a:xfrm>
          <a:solidFill>
            <a:srgbClr val="8E639D"/>
          </a:solidFill>
        </p:grpSpPr>
        <p:sp>
          <p:nvSpPr>
            <p:cNvPr id="79" name="フリーフォーム: 図形 78">
              <a:extLst>
                <a:ext uri="{FF2B5EF4-FFF2-40B4-BE49-F238E27FC236}">
                  <a16:creationId xmlns:a16="http://schemas.microsoft.com/office/drawing/2014/main" id="{232952F5-AB21-4AC6-8D9A-A165D7CBBAA4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E4AB3803-9638-40AF-A41C-BEB9E6B59E50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1" name="フリーフォーム: 図形 80">
              <a:extLst>
                <a:ext uri="{FF2B5EF4-FFF2-40B4-BE49-F238E27FC236}">
                  <a16:creationId xmlns:a16="http://schemas.microsoft.com/office/drawing/2014/main" id="{75210FD8-27C2-417F-AB36-9CDB4A992CD6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2" name="フリーフォーム: 図形 81">
              <a:extLst>
                <a:ext uri="{FF2B5EF4-FFF2-40B4-BE49-F238E27FC236}">
                  <a16:creationId xmlns:a16="http://schemas.microsoft.com/office/drawing/2014/main" id="{E9F00638-5EA8-486A-AB64-269318ECFDB0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7905CA00-174D-49CE-93F2-E1CE3F671A4F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632F3167-D7A5-4E61-94F6-D3092BA2D7E1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5" name="フリーフォーム: 図形 84">
              <a:extLst>
                <a:ext uri="{FF2B5EF4-FFF2-40B4-BE49-F238E27FC236}">
                  <a16:creationId xmlns:a16="http://schemas.microsoft.com/office/drawing/2014/main" id="{E97CBF0E-C8BA-400E-B92A-E70DFA1880C7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86" name="コンテンツ プレースホルダー 1137">
            <a:extLst>
              <a:ext uri="{FF2B5EF4-FFF2-40B4-BE49-F238E27FC236}">
                <a16:creationId xmlns:a16="http://schemas.microsoft.com/office/drawing/2014/main" id="{BF5192C4-A06F-4996-A9B9-110D6FDA4F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809971"/>
              </p:ext>
            </p:extLst>
          </p:nvPr>
        </p:nvGraphicFramePr>
        <p:xfrm>
          <a:off x="5748774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graphicFrame>
        <p:nvGraphicFramePr>
          <p:cNvPr id="87" name="表 86">
            <a:extLst>
              <a:ext uri="{FF2B5EF4-FFF2-40B4-BE49-F238E27FC236}">
                <a16:creationId xmlns:a16="http://schemas.microsoft.com/office/drawing/2014/main" id="{61748861-8E0F-427A-A6A8-8CB0DF8E0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72448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5C07D8B5-FA04-4B6E-8401-38FF4C8517D5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5C22FEE9-A2EF-4206-A487-6DB44F1695CD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4F4FEE15-1053-45F3-8722-58BB916C2FB1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8E639D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8E639D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8E639D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2F942F73-AE83-48E2-8A08-4C66F747875B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8E639D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8E639D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180EAD8A-561E-45B9-A032-6B7982B19A8D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8E639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8E639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97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265A598-A295-4E24-AA80-D97E79F4D533}"/>
              </a:ext>
            </a:extLst>
          </p:cNvPr>
          <p:cNvGrpSpPr/>
          <p:nvPr/>
        </p:nvGrpSpPr>
        <p:grpSpPr>
          <a:xfrm>
            <a:off x="6238627" y="3775947"/>
            <a:ext cx="715184" cy="608949"/>
            <a:chOff x="1189184" y="5019772"/>
            <a:chExt cx="937157" cy="797951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CC28D200-D06C-47EA-B214-58D588487378}"/>
                </a:ext>
              </a:extLst>
            </p:cNvPr>
            <p:cNvSpPr txBox="1"/>
            <p:nvPr/>
          </p:nvSpPr>
          <p:spPr>
            <a:xfrm>
              <a:off x="118918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357" dirty="0">
                  <a:solidFill>
                    <a:srgbClr val="0092C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７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C440278A-D8F8-4ED4-9445-6C31CD154D69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0092C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F54F1A2E-B575-4F56-8247-D0CDD1DECB9B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105FE520-8362-43B4-9DEA-5A63AAB0202E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お楽しみ会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お泊り保育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プール開き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74F57913-D06D-43A1-A830-7BDEC1FC8BA3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009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0699AD5-F062-44D3-9B3A-D7B87D91EE24}"/>
              </a:ext>
            </a:extLst>
          </p:cNvPr>
          <p:cNvGrpSpPr/>
          <p:nvPr/>
        </p:nvGrpSpPr>
        <p:grpSpPr>
          <a:xfrm>
            <a:off x="5748776" y="4727993"/>
            <a:ext cx="4486147" cy="39042"/>
            <a:chOff x="488631" y="5941654"/>
            <a:chExt cx="5878529" cy="51158"/>
          </a:xfrm>
          <a:solidFill>
            <a:srgbClr val="0092C4"/>
          </a:solidFill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1D8694A6-B955-4F32-93B4-660E659B533B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750A49AA-A114-46EA-94D1-03DAD337ED8F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8E517489-9814-44E1-BD20-2BC9DD754883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190AED88-9B1D-4A82-93D4-2EFDCB5F4097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D79531B3-F214-4C75-990C-47AA6D09D02A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647A321D-DEEC-49A6-9E95-E8BD9FD97C77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8" name="フリーフォーム: 図形 77">
              <a:extLst>
                <a:ext uri="{FF2B5EF4-FFF2-40B4-BE49-F238E27FC236}">
                  <a16:creationId xmlns:a16="http://schemas.microsoft.com/office/drawing/2014/main" id="{8D31E875-DFCA-4A81-A56B-A3BBE8F53A0B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79" name="コンテンツ プレースホルダー 1137">
            <a:extLst>
              <a:ext uri="{FF2B5EF4-FFF2-40B4-BE49-F238E27FC236}">
                <a16:creationId xmlns:a16="http://schemas.microsoft.com/office/drawing/2014/main" id="{AAE3EF88-1566-45F0-A2A0-E91483273E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4513467"/>
              </p:ext>
            </p:extLst>
          </p:nvPr>
        </p:nvGraphicFramePr>
        <p:xfrm>
          <a:off x="5748774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E81FD57B-426F-4992-B95C-3B5CEAB39E4B}"/>
              </a:ext>
            </a:extLst>
          </p:cNvPr>
          <p:cNvSpPr txBox="1"/>
          <p:nvPr/>
        </p:nvSpPr>
        <p:spPr>
          <a:xfrm>
            <a:off x="8573079" y="6315795"/>
            <a:ext cx="391454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海の日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42D2899-87E5-4784-8DCE-E6D595B589C6}"/>
              </a:ext>
            </a:extLst>
          </p:cNvPr>
          <p:cNvSpPr txBox="1"/>
          <p:nvPr/>
        </p:nvSpPr>
        <p:spPr>
          <a:xfrm>
            <a:off x="9204832" y="6300288"/>
            <a:ext cx="485268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スポーツ</a:t>
            </a:r>
            <a:endParaRPr kumimoji="1" lang="en-US" altLang="ja-JP" sz="53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の日</a:t>
            </a:r>
          </a:p>
        </p:txBody>
      </p:sp>
      <p:graphicFrame>
        <p:nvGraphicFramePr>
          <p:cNvPr id="82" name="表 81">
            <a:extLst>
              <a:ext uri="{FF2B5EF4-FFF2-40B4-BE49-F238E27FC236}">
                <a16:creationId xmlns:a16="http://schemas.microsoft.com/office/drawing/2014/main" id="{D29B27A0-C6DC-4B73-8605-85181CB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72448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DDC2E175-9368-413A-BF82-EACDE8FE225D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CF1A889A-D3FD-40C5-8D00-EC595A54FBF1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B2434A2-57C8-4862-8CA0-3A15F34155DA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0092C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0092C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0092C4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47C231B-C39F-49A2-A1F7-35BB26F44B97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0092C4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0092C4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58267AFA-50F4-42D1-8A7E-D1FE5C3AB09D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009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0092C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326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4AFE931-4E11-4FC4-937E-00F04E35CAAE}"/>
              </a:ext>
            </a:extLst>
          </p:cNvPr>
          <p:cNvGrpSpPr/>
          <p:nvPr/>
        </p:nvGrpSpPr>
        <p:grpSpPr>
          <a:xfrm>
            <a:off x="6238627" y="3775947"/>
            <a:ext cx="715184" cy="608949"/>
            <a:chOff x="1189184" y="5019772"/>
            <a:chExt cx="937157" cy="797951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6951A47-39EE-49DA-AC4F-ED85BDEF3749}"/>
                </a:ext>
              </a:extLst>
            </p:cNvPr>
            <p:cNvSpPr txBox="1"/>
            <p:nvPr/>
          </p:nvSpPr>
          <p:spPr>
            <a:xfrm>
              <a:off x="118918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357" dirty="0">
                  <a:solidFill>
                    <a:srgbClr val="00944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８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D33D8A8-0B23-4F3D-8911-8A9750381A96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00944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FF9D8970-35E1-417A-BE53-2D3F7EF2AC56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7A8B6A68-FAB5-4DF3-955C-D0FDFEB53171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夏祭り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プール遊び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15C24B9B-13EF-4C3F-A135-116F587FA8C6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009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CA8E5FC5-6CED-4BF8-B6E8-9EE08BBCF887}"/>
              </a:ext>
            </a:extLst>
          </p:cNvPr>
          <p:cNvGrpSpPr/>
          <p:nvPr/>
        </p:nvGrpSpPr>
        <p:grpSpPr>
          <a:xfrm>
            <a:off x="5748774" y="4727993"/>
            <a:ext cx="4486147" cy="39042"/>
            <a:chOff x="488631" y="5941654"/>
            <a:chExt cx="5878529" cy="51158"/>
          </a:xfrm>
          <a:solidFill>
            <a:srgbClr val="00944A"/>
          </a:solidFill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CF8A3D58-105D-448C-8853-8E6E19204193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8D0B06D7-567B-455F-B285-80DB69AAF496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CD550ADC-E8D3-4A34-A677-CAE73DE257DC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E8C18DF4-86C3-41E7-9DD2-6A511A7FE7D1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78" name="フリーフォーム: 図形 77">
              <a:extLst>
                <a:ext uri="{FF2B5EF4-FFF2-40B4-BE49-F238E27FC236}">
                  <a16:creationId xmlns:a16="http://schemas.microsoft.com/office/drawing/2014/main" id="{36B431AE-F7F1-4DB3-9FCF-BBE2FCA168B2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79" name="フリーフォーム: 図形 78">
              <a:extLst>
                <a:ext uri="{FF2B5EF4-FFF2-40B4-BE49-F238E27FC236}">
                  <a16:creationId xmlns:a16="http://schemas.microsoft.com/office/drawing/2014/main" id="{20668C9D-7894-42A7-ABA6-09EF960BF792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FC4F0548-0293-40A2-891E-7783270F0E76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81" name="コンテンツ プレースホルダー 1137">
            <a:extLst>
              <a:ext uri="{FF2B5EF4-FFF2-40B4-BE49-F238E27FC236}">
                <a16:creationId xmlns:a16="http://schemas.microsoft.com/office/drawing/2014/main" id="{2B4F2408-431A-4816-9EA3-4FECA1A0D1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024769"/>
              </p:ext>
            </p:extLst>
          </p:nvPr>
        </p:nvGraphicFramePr>
        <p:xfrm>
          <a:off x="5748772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AE1C6FD-A79B-4F71-9F39-DDBC0FBDE4B1}"/>
              </a:ext>
            </a:extLst>
          </p:cNvPr>
          <p:cNvSpPr txBox="1"/>
          <p:nvPr/>
        </p:nvSpPr>
        <p:spPr>
          <a:xfrm>
            <a:off x="5910340" y="5342651"/>
            <a:ext cx="391454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山の日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05BAB675-7605-4995-9C4D-7D3606E1ADF1}"/>
              </a:ext>
            </a:extLst>
          </p:cNvPr>
          <p:cNvSpPr txBox="1"/>
          <p:nvPr/>
        </p:nvSpPr>
        <p:spPr>
          <a:xfrm>
            <a:off x="6592809" y="5342651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振替休日</a:t>
            </a:r>
          </a:p>
        </p:txBody>
      </p:sp>
      <p:graphicFrame>
        <p:nvGraphicFramePr>
          <p:cNvPr id="84" name="表 83">
            <a:extLst>
              <a:ext uri="{FF2B5EF4-FFF2-40B4-BE49-F238E27FC236}">
                <a16:creationId xmlns:a16="http://schemas.microsoft.com/office/drawing/2014/main" id="{A35B6D9A-E49E-4776-9A4F-4370B2521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72448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C6A4DC10-E945-4BC4-8FDE-B1405F67B25D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0906DEF-083E-43F3-B4BC-233307DC3F3D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3715398E-4E05-4660-9769-A1C1AB232758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00944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00944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00944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36192D4-3D10-4F1D-951E-2DF7E428DE31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00944A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00944A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15A07F44-70BE-4546-8B82-A196326FAFFE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0094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00944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213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0D5428C0-24F2-408B-9F6D-796EA8FF7BCB}"/>
              </a:ext>
            </a:extLst>
          </p:cNvPr>
          <p:cNvGrpSpPr/>
          <p:nvPr/>
        </p:nvGrpSpPr>
        <p:grpSpPr>
          <a:xfrm>
            <a:off x="6238627" y="3775947"/>
            <a:ext cx="715184" cy="608949"/>
            <a:chOff x="1189184" y="5019772"/>
            <a:chExt cx="937157" cy="797951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E799BF0-CF70-474F-8BA7-1BD47A708D1E}"/>
                </a:ext>
              </a:extLst>
            </p:cNvPr>
            <p:cNvSpPr txBox="1"/>
            <p:nvPr/>
          </p:nvSpPr>
          <p:spPr>
            <a:xfrm>
              <a:off x="1189184" y="5019772"/>
              <a:ext cx="640667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357" dirty="0">
                  <a:solidFill>
                    <a:srgbClr val="3C829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９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39D0A3A4-03F0-42B5-B8BD-069316117295}"/>
                </a:ext>
              </a:extLst>
            </p:cNvPr>
            <p:cNvSpPr txBox="1"/>
            <p:nvPr/>
          </p:nvSpPr>
          <p:spPr>
            <a:xfrm>
              <a:off x="1653302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3C829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49C627A2-0F85-4852-A79A-A6E25BA4CD4C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5C6A0D5-17DE-412A-927E-F28CE2366412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運動会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秋の遠足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敬老の日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1B927D6C-3D34-42AA-B847-E9A57B2BD530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3C8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D3354E2D-6BC8-4A7F-A727-426B277279D3}"/>
              </a:ext>
            </a:extLst>
          </p:cNvPr>
          <p:cNvGrpSpPr/>
          <p:nvPr/>
        </p:nvGrpSpPr>
        <p:grpSpPr>
          <a:xfrm>
            <a:off x="5748774" y="4727993"/>
            <a:ext cx="4486147" cy="39042"/>
            <a:chOff x="488631" y="5941654"/>
            <a:chExt cx="5878529" cy="51158"/>
          </a:xfrm>
          <a:solidFill>
            <a:srgbClr val="3C8290"/>
          </a:solidFill>
        </p:grpSpPr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D9917B16-8592-4566-A2EF-4B35F5EFC41A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2A38E7C1-288D-4B4D-9F21-650278146FF6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B208A024-7727-4485-A670-C5B0669F3375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BEEE098B-94A3-424B-A820-2AAB79F73C82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4A080265-88B0-419C-B17A-8EB1210689FC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99ADA57A-BCE9-4A1C-8C97-C8B7D2CD7ED3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339DA7A3-299A-4FD6-89CE-7436E3097B71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48" name="コンテンツ プレースホルダー 1137">
            <a:extLst>
              <a:ext uri="{FF2B5EF4-FFF2-40B4-BE49-F238E27FC236}">
                <a16:creationId xmlns:a16="http://schemas.microsoft.com/office/drawing/2014/main" id="{4CB0C946-8047-4359-B5F2-651B16593E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439719"/>
              </p:ext>
            </p:extLst>
          </p:nvPr>
        </p:nvGraphicFramePr>
        <p:xfrm>
          <a:off x="5748772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28FEFCB-59E1-4E35-9E60-FF72A1444A11}"/>
              </a:ext>
            </a:extLst>
          </p:cNvPr>
          <p:cNvSpPr txBox="1"/>
          <p:nvPr/>
        </p:nvSpPr>
        <p:spPr>
          <a:xfrm>
            <a:off x="6602969" y="6306043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敬老の日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AF5D762-5CE2-4F5C-BE87-CDCB3ACCBE06}"/>
              </a:ext>
            </a:extLst>
          </p:cNvPr>
          <p:cNvSpPr txBox="1"/>
          <p:nvPr/>
        </p:nvSpPr>
        <p:spPr>
          <a:xfrm>
            <a:off x="8514414" y="6306043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秋分の日</a:t>
            </a:r>
          </a:p>
        </p:txBody>
      </p:sp>
      <p:graphicFrame>
        <p:nvGraphicFramePr>
          <p:cNvPr id="51" name="表 50">
            <a:extLst>
              <a:ext uri="{FF2B5EF4-FFF2-40B4-BE49-F238E27FC236}">
                <a16:creationId xmlns:a16="http://schemas.microsoft.com/office/drawing/2014/main" id="{3878CDA3-3159-42E3-9E48-396100EA9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37961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A57F08B0-6222-49DC-AF30-F6698D118593}"/>
              </a:ext>
            </a:extLst>
          </p:cNvPr>
          <p:cNvSpPr/>
          <p:nvPr/>
        </p:nvSpPr>
        <p:spPr>
          <a:xfrm>
            <a:off x="456889" y="6331468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8C81E74B-5889-4E9C-8556-A4D95DE254FA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C4CE30B2-7AB4-4F52-BEC6-9F6F3469DA11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3C829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3C829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3C829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AB4937E4-F623-470F-8EFC-18A458093876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3C829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3C829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73D86A1C-36BF-43C7-BA58-366162A48C23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3C82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3C829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36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コンテンツ プレースホルダー 1137">
            <a:extLst>
              <a:ext uri="{FF2B5EF4-FFF2-40B4-BE49-F238E27FC236}">
                <a16:creationId xmlns:a16="http://schemas.microsoft.com/office/drawing/2014/main" id="{5CD98763-D799-4A91-AC74-941E8AC904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066816"/>
              </p:ext>
            </p:extLst>
          </p:nvPr>
        </p:nvGraphicFramePr>
        <p:xfrm>
          <a:off x="5735495" y="4403537"/>
          <a:ext cx="4500916" cy="289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133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  <a:tr h="4133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5900"/>
                  </a:ext>
                </a:extLst>
              </a:tr>
            </a:tbl>
          </a:graphicData>
        </a:graphic>
      </p:graphicFrame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786E782E-BEBE-4E80-B80D-B8F392EF50A2}"/>
              </a:ext>
            </a:extLst>
          </p:cNvPr>
          <p:cNvGrpSpPr/>
          <p:nvPr/>
        </p:nvGrpSpPr>
        <p:grpSpPr>
          <a:xfrm>
            <a:off x="5735497" y="4727993"/>
            <a:ext cx="4486147" cy="39042"/>
            <a:chOff x="488631" y="5941654"/>
            <a:chExt cx="5878529" cy="51158"/>
          </a:xfrm>
          <a:solidFill>
            <a:srgbClr val="7A5E2C"/>
          </a:solidFill>
        </p:grpSpPr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9B61B6B7-B477-406C-8D50-BF920DDFC544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6D02CC6E-82A4-434D-B4E0-D0E572464630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945D1073-FF72-4BE9-9CF4-FE76D9F6E3B1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9B166D58-0AEB-434B-9604-A0B72F2A0FC8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46900D62-EBB4-499E-89E6-9F2886329408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B62FFA3B-D479-4A03-AB91-75256225EC3C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E01E305F-D9E0-4D26-95B8-9BC86EE09C0D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E3FDA97D-0F17-4E40-BFB1-CFEF1E72F83E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CDF71E73-53FC-4FB5-9408-14A9455A10A4}"/>
              </a:ext>
            </a:extLst>
          </p:cNvPr>
          <p:cNvGrpSpPr/>
          <p:nvPr/>
        </p:nvGrpSpPr>
        <p:grpSpPr>
          <a:xfrm>
            <a:off x="6200496" y="3775947"/>
            <a:ext cx="905372" cy="608949"/>
            <a:chOff x="1066550" y="5019772"/>
            <a:chExt cx="1186374" cy="797951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50E754B8-2BD9-4616-A6F8-00F83AF908F4}"/>
                </a:ext>
              </a:extLst>
            </p:cNvPr>
            <p:cNvSpPr txBox="1"/>
            <p:nvPr/>
          </p:nvSpPr>
          <p:spPr>
            <a:xfrm>
              <a:off x="1066550" y="5019772"/>
              <a:ext cx="1002792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357" dirty="0">
                  <a:solidFill>
                    <a:srgbClr val="7A5E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endParaRPr kumimoji="1" lang="ja-JP" altLang="en-US" sz="3357" dirty="0">
                <a:solidFill>
                  <a:srgbClr val="7A5E2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8ED569D-BCBC-481F-B55B-1DCB6846CA87}"/>
                </a:ext>
              </a:extLst>
            </p:cNvPr>
            <p:cNvSpPr txBox="1"/>
            <p:nvPr/>
          </p:nvSpPr>
          <p:spPr>
            <a:xfrm>
              <a:off x="1779885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7A5E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A4EF1944-5D37-4680-A336-8DB1F4F11E48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芋ほり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健康診断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ハロウィン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CE4CC77D-19E7-4800-9783-4935B0D80549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7A5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aphicFrame>
        <p:nvGraphicFramePr>
          <p:cNvPr id="50" name="表 49">
            <a:extLst>
              <a:ext uri="{FF2B5EF4-FFF2-40B4-BE49-F238E27FC236}">
                <a16:creationId xmlns:a16="http://schemas.microsoft.com/office/drawing/2014/main" id="{EA43BCBD-8654-4907-B6A4-8B873840C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72448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D72E406B-A0FE-42CF-A8BC-C72C841F4909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2C89E72F-549E-4C48-9F93-16F9581E2306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0E57804C-1D96-42E9-8EC6-91C2458E02AA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7A5E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7A5E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7A5E2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B2D32CA2-62D0-40FD-BDBB-6750F7920E07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7A5E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7A5E2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AD41B8D8-3A65-4B8F-A233-8E1EE8F9551A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7A5E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7A5E2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92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CB2F1638-0622-4DE0-8ECF-85A285F84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72448"/>
              </p:ext>
            </p:extLst>
          </p:nvPr>
        </p:nvGraphicFramePr>
        <p:xfrm>
          <a:off x="456889" y="341080"/>
          <a:ext cx="4610478" cy="58283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595">
                  <a:extLst>
                    <a:ext uri="{9D8B030D-6E8A-4147-A177-3AD203B41FA5}">
                      <a16:colId xmlns:a16="http://schemas.microsoft.com/office/drawing/2014/main" val="3477564698"/>
                    </a:ext>
                  </a:extLst>
                </a:gridCol>
                <a:gridCol w="1747999">
                  <a:extLst>
                    <a:ext uri="{9D8B030D-6E8A-4147-A177-3AD203B41FA5}">
                      <a16:colId xmlns:a16="http://schemas.microsoft.com/office/drawing/2014/main" val="154371007"/>
                    </a:ext>
                  </a:extLst>
                </a:gridCol>
                <a:gridCol w="2544884">
                  <a:extLst>
                    <a:ext uri="{9D8B030D-6E8A-4147-A177-3AD203B41FA5}">
                      <a16:colId xmlns:a16="http://schemas.microsoft.com/office/drawing/2014/main" val="1104132138"/>
                    </a:ext>
                  </a:extLst>
                </a:gridCol>
              </a:tblGrid>
              <a:tr h="404998">
                <a:tc gridSpan="3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毎日の持ち物リスト</a:t>
                      </a: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1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673789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通園バッグ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288470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食事用エプロン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83294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タオル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9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使ったエプロン、おしぼりなどを入れます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332534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上下３組程度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70878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ビニール袋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着替えた服、使用済みおむつなどを入れます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27914"/>
                  </a:ext>
                </a:extLst>
              </a:tr>
              <a:tr h="405767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おむつ、または紙おむつ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７枚くらい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72722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連絡ノート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0448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88282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75235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270923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45487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96529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733694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410288"/>
                  </a:ext>
                </a:extLst>
              </a:tr>
              <a:tr h="323539"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A6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584023"/>
                  </a:ext>
                </a:extLst>
              </a:tr>
            </a:tbl>
          </a:graphicData>
        </a:graphic>
      </p:graphicFrame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9B43265B-E2AC-4664-84FC-AE285A615DF9}"/>
              </a:ext>
            </a:extLst>
          </p:cNvPr>
          <p:cNvSpPr/>
          <p:nvPr/>
        </p:nvSpPr>
        <p:spPr>
          <a:xfrm>
            <a:off x="456889" y="6358759"/>
            <a:ext cx="4610476" cy="926162"/>
          </a:xfrm>
          <a:prstGeom prst="roundRect">
            <a:avLst>
              <a:gd name="adj" fmla="val 635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6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メモ欄（季節柄必要なものなど）</a:t>
            </a:r>
            <a:endParaRPr kumimoji="1" lang="ja-JP" altLang="en-US" sz="1373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725389E0-A920-43C2-A97F-BBB1FD00288E}"/>
              </a:ext>
            </a:extLst>
          </p:cNvPr>
          <p:cNvSpPr/>
          <p:nvPr/>
        </p:nvSpPr>
        <p:spPr>
          <a:xfrm>
            <a:off x="5748775" y="341080"/>
            <a:ext cx="4486149" cy="3174554"/>
          </a:xfrm>
          <a:prstGeom prst="roundRect">
            <a:avLst>
              <a:gd name="adj" fmla="val 310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73"/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B8FE6982-27AB-48DE-A25F-3767D7DDEF12}"/>
              </a:ext>
            </a:extLst>
          </p:cNvPr>
          <p:cNvSpPr/>
          <p:nvPr/>
        </p:nvSpPr>
        <p:spPr>
          <a:xfrm>
            <a:off x="7489125" y="3686110"/>
            <a:ext cx="2745800" cy="638158"/>
          </a:xfrm>
          <a:prstGeom prst="roundRect">
            <a:avLst>
              <a:gd name="adj" fmla="val 87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保育参観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秋祭りバザー</a:t>
            </a:r>
            <a:endParaRPr kumimoji="1" lang="en-US" altLang="ja-JP" sz="916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059" indent="-218059">
              <a:buFont typeface="Arial" panose="020B0604020202020204" pitchFamily="34" charset="0"/>
              <a:buChar char="•"/>
            </a:pPr>
            <a:r>
              <a:rPr kumimoji="1" lang="ja-JP" altLang="en-US" sz="916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文化発表会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612D3E18-BCEA-4396-9AF9-EC94D2D6DE6E}"/>
              </a:ext>
            </a:extLst>
          </p:cNvPr>
          <p:cNvSpPr/>
          <p:nvPr/>
        </p:nvSpPr>
        <p:spPr>
          <a:xfrm>
            <a:off x="7137387" y="3692636"/>
            <a:ext cx="284368" cy="639396"/>
          </a:xfrm>
          <a:prstGeom prst="roundRect">
            <a:avLst/>
          </a:prstGeom>
          <a:solidFill>
            <a:srgbClr val="8A85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今月の予定</a:t>
            </a: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908C85A8-8626-4FCF-98E8-C0A8AC88D62D}"/>
              </a:ext>
            </a:extLst>
          </p:cNvPr>
          <p:cNvGrpSpPr/>
          <p:nvPr/>
        </p:nvGrpSpPr>
        <p:grpSpPr>
          <a:xfrm>
            <a:off x="6200496" y="3775947"/>
            <a:ext cx="905372" cy="608949"/>
            <a:chOff x="1066550" y="5019772"/>
            <a:chExt cx="1186374" cy="797951"/>
          </a:xfrm>
        </p:grpSpPr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5EE68E78-4838-4C75-B611-D7E5BE71BAE0}"/>
                </a:ext>
              </a:extLst>
            </p:cNvPr>
            <p:cNvSpPr txBox="1"/>
            <p:nvPr/>
          </p:nvSpPr>
          <p:spPr>
            <a:xfrm>
              <a:off x="1066550" y="5019772"/>
              <a:ext cx="1002792" cy="797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357" dirty="0">
                  <a:solidFill>
                    <a:srgbClr val="8A85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11</a:t>
              </a:r>
              <a:endParaRPr kumimoji="1" lang="ja-JP" altLang="en-US" sz="3357" dirty="0">
                <a:solidFill>
                  <a:srgbClr val="8A852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07FB556A-4E2C-46DE-A8BC-EC6BC1CCCFE3}"/>
                </a:ext>
              </a:extLst>
            </p:cNvPr>
            <p:cNvSpPr txBox="1"/>
            <p:nvPr/>
          </p:nvSpPr>
          <p:spPr>
            <a:xfrm>
              <a:off x="1779885" y="5291377"/>
              <a:ext cx="473039" cy="3978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73" dirty="0">
                  <a:solidFill>
                    <a:srgbClr val="8A85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31EDAB0D-BB05-427A-AF9F-8D0C66BDDFDE}"/>
              </a:ext>
            </a:extLst>
          </p:cNvPr>
          <p:cNvGrpSpPr/>
          <p:nvPr/>
        </p:nvGrpSpPr>
        <p:grpSpPr>
          <a:xfrm>
            <a:off x="5734007" y="4727993"/>
            <a:ext cx="4486147" cy="39042"/>
            <a:chOff x="488631" y="5941654"/>
            <a:chExt cx="5878529" cy="51158"/>
          </a:xfrm>
          <a:solidFill>
            <a:srgbClr val="8A852C"/>
          </a:solidFill>
        </p:grpSpPr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43F8F05A-A4E9-4CCB-8614-E3DFADC73299}"/>
                </a:ext>
              </a:extLst>
            </p:cNvPr>
            <p:cNvSpPr/>
            <p:nvPr/>
          </p:nvSpPr>
          <p:spPr>
            <a:xfrm>
              <a:off x="48863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1" name="フリーフォーム: 図形 80">
              <a:extLst>
                <a:ext uri="{FF2B5EF4-FFF2-40B4-BE49-F238E27FC236}">
                  <a16:creationId xmlns:a16="http://schemas.microsoft.com/office/drawing/2014/main" id="{F82E559E-56B8-4139-8200-2B649130DB25}"/>
                </a:ext>
              </a:extLst>
            </p:cNvPr>
            <p:cNvSpPr/>
            <p:nvPr/>
          </p:nvSpPr>
          <p:spPr>
            <a:xfrm>
              <a:off x="1333852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90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90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2" name="フリーフォーム: 図形 81">
              <a:extLst>
                <a:ext uri="{FF2B5EF4-FFF2-40B4-BE49-F238E27FC236}">
                  <a16:creationId xmlns:a16="http://schemas.microsoft.com/office/drawing/2014/main" id="{8FBAF783-69BE-4BEC-9375-51BB6F879079}"/>
                </a:ext>
              </a:extLst>
            </p:cNvPr>
            <p:cNvSpPr/>
            <p:nvPr/>
          </p:nvSpPr>
          <p:spPr>
            <a:xfrm>
              <a:off x="2178876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5A2AB82C-723D-4F84-9DA7-E235175064A4}"/>
                </a:ext>
              </a:extLst>
            </p:cNvPr>
            <p:cNvSpPr/>
            <p:nvPr/>
          </p:nvSpPr>
          <p:spPr>
            <a:xfrm>
              <a:off x="302409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95E346FE-05E1-4BF4-9FA4-AF9E7C6E7D6F}"/>
                </a:ext>
              </a:extLst>
            </p:cNvPr>
            <p:cNvSpPr/>
            <p:nvPr/>
          </p:nvSpPr>
          <p:spPr>
            <a:xfrm>
              <a:off x="3869317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 dirty="0"/>
            </a:p>
          </p:txBody>
        </p:sp>
        <p:sp>
          <p:nvSpPr>
            <p:cNvPr id="85" name="フリーフォーム: 図形 84">
              <a:extLst>
                <a:ext uri="{FF2B5EF4-FFF2-40B4-BE49-F238E27FC236}">
                  <a16:creationId xmlns:a16="http://schemas.microsoft.com/office/drawing/2014/main" id="{71336EAE-9931-4AAF-872B-43A603CF683D}"/>
                </a:ext>
              </a:extLst>
            </p:cNvPr>
            <p:cNvSpPr/>
            <p:nvPr/>
          </p:nvSpPr>
          <p:spPr>
            <a:xfrm>
              <a:off x="4714341" y="5941654"/>
              <a:ext cx="807598" cy="51158"/>
            </a:xfrm>
            <a:custGeom>
              <a:avLst/>
              <a:gdLst>
                <a:gd name="connsiteX0" fmla="*/ 12790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90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  <p:sp>
          <p:nvSpPr>
            <p:cNvPr id="86" name="フリーフォーム: 図形 85">
              <a:extLst>
                <a:ext uri="{FF2B5EF4-FFF2-40B4-BE49-F238E27FC236}">
                  <a16:creationId xmlns:a16="http://schemas.microsoft.com/office/drawing/2014/main" id="{DB926E9E-698A-4F34-B5C5-502A8056AE25}"/>
                </a:ext>
              </a:extLst>
            </p:cNvPr>
            <p:cNvSpPr/>
            <p:nvPr/>
          </p:nvSpPr>
          <p:spPr>
            <a:xfrm>
              <a:off x="5559562" y="5941654"/>
              <a:ext cx="807598" cy="51158"/>
            </a:xfrm>
            <a:custGeom>
              <a:avLst/>
              <a:gdLst>
                <a:gd name="connsiteX0" fmla="*/ 12789 w 699159"/>
                <a:gd name="connsiteY0" fmla="*/ 12789 h 51158"/>
                <a:gd name="connsiteX1" fmla="*/ 701377 w 699159"/>
                <a:gd name="connsiteY1" fmla="*/ 12789 h 51158"/>
                <a:gd name="connsiteX2" fmla="*/ 701377 w 699159"/>
                <a:gd name="connsiteY2" fmla="*/ 47236 h 51158"/>
                <a:gd name="connsiteX3" fmla="*/ 12789 w 699159"/>
                <a:gd name="connsiteY3" fmla="*/ 47236 h 51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159" h="51158">
                  <a:moveTo>
                    <a:pt x="12789" y="12789"/>
                  </a:moveTo>
                  <a:lnTo>
                    <a:pt x="701377" y="12789"/>
                  </a:lnTo>
                  <a:lnTo>
                    <a:pt x="701377" y="47236"/>
                  </a:lnTo>
                  <a:lnTo>
                    <a:pt x="12789" y="472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373"/>
            </a:p>
          </p:txBody>
        </p:sp>
      </p:grpSp>
      <p:graphicFrame>
        <p:nvGraphicFramePr>
          <p:cNvPr id="87" name="コンテンツ プレースホルダー 1137">
            <a:extLst>
              <a:ext uri="{FF2B5EF4-FFF2-40B4-BE49-F238E27FC236}">
                <a16:creationId xmlns:a16="http://schemas.microsoft.com/office/drawing/2014/main" id="{F68D8F41-7632-4880-A1E3-C6E4EB5309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356345"/>
              </p:ext>
            </p:extLst>
          </p:nvPr>
        </p:nvGraphicFramePr>
        <p:xfrm>
          <a:off x="5734005" y="4325502"/>
          <a:ext cx="4500916" cy="293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88">
                  <a:extLst>
                    <a:ext uri="{9D8B030D-6E8A-4147-A177-3AD203B41FA5}">
                      <a16:colId xmlns:a16="http://schemas.microsoft.com/office/drawing/2014/main" val="123361054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562835917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95624964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4012919396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681036595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2897138151"/>
                    </a:ext>
                  </a:extLst>
                </a:gridCol>
                <a:gridCol w="642988">
                  <a:extLst>
                    <a:ext uri="{9D8B030D-6E8A-4147-A177-3AD203B41FA5}">
                      <a16:colId xmlns:a16="http://schemas.microsoft.com/office/drawing/2014/main" val="3771335961"/>
                    </a:ext>
                  </a:extLst>
                </a:gridCol>
              </a:tblGrid>
              <a:tr h="488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金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70C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</a:t>
                      </a:r>
                    </a:p>
                  </a:txBody>
                  <a:tcPr marL="69781" marR="69781" marT="34891" marB="3489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625764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141703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738022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73041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accent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</a:t>
                      </a:r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125837"/>
                  </a:ext>
                </a:extLst>
              </a:tr>
              <a:tr h="48868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accent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9781" marR="69781" marT="34891" marB="34891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808213"/>
                  </a:ext>
                </a:extLst>
              </a:tr>
            </a:tbl>
          </a:graphicData>
        </a:graphic>
      </p:graphicFrame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2DA7537-57D3-4441-A875-BC05D319AB48}"/>
              </a:ext>
            </a:extLst>
          </p:cNvPr>
          <p:cNvSpPr txBox="1"/>
          <p:nvPr/>
        </p:nvSpPr>
        <p:spPr>
          <a:xfrm>
            <a:off x="7888228" y="4850273"/>
            <a:ext cx="460382" cy="1743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文化の日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DBAAB02-18D7-4CD1-9CA4-A9ECE24B4944}"/>
              </a:ext>
            </a:extLst>
          </p:cNvPr>
          <p:cNvSpPr txBox="1"/>
          <p:nvPr/>
        </p:nvSpPr>
        <p:spPr>
          <a:xfrm>
            <a:off x="7238380" y="6292454"/>
            <a:ext cx="476091" cy="256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33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勤労感謝の日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37416F3-9AEA-41FE-A4F8-0F30FC7A0D85}"/>
              </a:ext>
            </a:extLst>
          </p:cNvPr>
          <p:cNvGrpSpPr/>
          <p:nvPr/>
        </p:nvGrpSpPr>
        <p:grpSpPr>
          <a:xfrm>
            <a:off x="5748775" y="3779940"/>
            <a:ext cx="571378" cy="488907"/>
            <a:chOff x="5748775" y="3779940"/>
            <a:chExt cx="571378" cy="488907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B5C8A3F-6479-454A-9145-96AAB7630579}"/>
                </a:ext>
              </a:extLst>
            </p:cNvPr>
            <p:cNvSpPr txBox="1"/>
            <p:nvPr/>
          </p:nvSpPr>
          <p:spPr>
            <a:xfrm>
              <a:off x="5748775" y="4014931"/>
              <a:ext cx="5713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>
                  <a:solidFill>
                    <a:srgbClr val="8A85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sz="1050" dirty="0">
                  <a:solidFill>
                    <a:srgbClr val="8A85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endParaRPr kumimoji="1" lang="ja-JP" altLang="en-US" sz="1050" dirty="0">
                <a:solidFill>
                  <a:srgbClr val="8A852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B8C3ACE-5E66-43CC-830C-5E0240B49FA9}"/>
                </a:ext>
              </a:extLst>
            </p:cNvPr>
            <p:cNvSpPr txBox="1"/>
            <p:nvPr/>
          </p:nvSpPr>
          <p:spPr>
            <a:xfrm>
              <a:off x="5748777" y="3779940"/>
              <a:ext cx="571376" cy="280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21" dirty="0">
                  <a:solidFill>
                    <a:srgbClr val="8A852C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</a:t>
              </a:r>
              <a:endParaRPr kumimoji="1" lang="ja-JP" altLang="en-US" sz="1221" dirty="0">
                <a:solidFill>
                  <a:srgbClr val="8A852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4753E8CF-EE11-450B-9071-E601301AFB45}"/>
                </a:ext>
              </a:extLst>
            </p:cNvPr>
            <p:cNvSpPr/>
            <p:nvPr/>
          </p:nvSpPr>
          <p:spPr>
            <a:xfrm>
              <a:off x="5790005" y="4033574"/>
              <a:ext cx="488920" cy="197068"/>
            </a:xfrm>
            <a:prstGeom prst="roundRect">
              <a:avLst/>
            </a:prstGeom>
            <a:noFill/>
            <a:ln>
              <a:solidFill>
                <a:srgbClr val="8A85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73">
                <a:solidFill>
                  <a:srgbClr val="8A852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3588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1270</Words>
  <Application>Microsoft Office PowerPoint</Application>
  <PresentationFormat>ユーザー設定</PresentationFormat>
  <Paragraphs>735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園生活応援カレンダー</dc:title>
  <dc:creator>芦川 桃香</dc:creator>
  <cp:lastModifiedBy>芦川 桃香</cp:lastModifiedBy>
  <cp:revision>41</cp:revision>
  <dcterms:created xsi:type="dcterms:W3CDTF">2021-02-12T02:19:45Z</dcterms:created>
  <dcterms:modified xsi:type="dcterms:W3CDTF">2021-03-03T01:35:19Z</dcterms:modified>
</cp:coreProperties>
</file>