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3"/>
  </p:handoutMasterIdLst>
  <p:sldIdLst>
    <p:sldId id="258" r:id="rId2"/>
  </p:sldIdLst>
  <p:sldSz cx="10691813" cy="7559675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74BF"/>
    <a:srgbClr val="CC528B"/>
    <a:srgbClr val="F2CF01"/>
    <a:srgbClr val="A0C238"/>
    <a:srgbClr val="FFEF8F"/>
    <a:srgbClr val="65ACE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5969" autoAdjust="0"/>
    <p:restoredTop sz="96408" autoAdjust="0"/>
  </p:normalViewPr>
  <p:slideViewPr>
    <p:cSldViewPr snapToGrid="0">
      <p:cViewPr>
        <p:scale>
          <a:sx n="86" d="100"/>
          <a:sy n="86" d="100"/>
        </p:scale>
        <p:origin x="2472" y="57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8" d="100"/>
          <a:sy n="88" d="100"/>
        </p:scale>
        <p:origin x="3822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handoutMaster" Target="handoutMasters/handout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FC1465B-48C1-4C8F-AF31-78B7B8D48EE2}" type="datetimeFigureOut">
              <a:rPr kumimoji="1" lang="ja-JP" altLang="en-US" smtClean="0"/>
              <a:t>2016/5/25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7ACDB3-166A-4A6B-A302-07C561FD899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9953110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886" y="1237197"/>
            <a:ext cx="9088041" cy="2631887"/>
          </a:xfrm>
        </p:spPr>
        <p:txBody>
          <a:bodyPr anchor="b"/>
          <a:lstStyle>
            <a:lvl1pPr algn="ctr">
              <a:defRPr sz="6614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6477" y="3970580"/>
            <a:ext cx="8018860" cy="1825171"/>
          </a:xfrm>
        </p:spPr>
        <p:txBody>
          <a:bodyPr/>
          <a:lstStyle>
            <a:lvl1pPr marL="0" indent="0" algn="ctr">
              <a:buNone/>
              <a:defRPr sz="2646"/>
            </a:lvl1pPr>
            <a:lvl2pPr marL="503972" indent="0" algn="ctr">
              <a:buNone/>
              <a:defRPr sz="2205"/>
            </a:lvl2pPr>
            <a:lvl3pPr marL="1007943" indent="0" algn="ctr">
              <a:buNone/>
              <a:defRPr sz="1984"/>
            </a:lvl3pPr>
            <a:lvl4pPr marL="1511915" indent="0" algn="ctr">
              <a:buNone/>
              <a:defRPr sz="1764"/>
            </a:lvl4pPr>
            <a:lvl5pPr marL="2015886" indent="0" algn="ctr">
              <a:buNone/>
              <a:defRPr sz="1764"/>
            </a:lvl5pPr>
            <a:lvl6pPr marL="2519858" indent="0" algn="ctr">
              <a:buNone/>
              <a:defRPr sz="1764"/>
            </a:lvl6pPr>
            <a:lvl7pPr marL="3023829" indent="0" algn="ctr">
              <a:buNone/>
              <a:defRPr sz="1764"/>
            </a:lvl7pPr>
            <a:lvl8pPr marL="3527801" indent="0" algn="ctr">
              <a:buNone/>
              <a:defRPr sz="1764"/>
            </a:lvl8pPr>
            <a:lvl9pPr marL="4031772" indent="0" algn="ctr">
              <a:buNone/>
              <a:defRPr sz="1764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BFE3F5-9BC1-4C29-817C-655D5EF35012}" type="datetimeFigureOut">
              <a:rPr kumimoji="1" lang="ja-JP" altLang="en-US" smtClean="0"/>
              <a:t>2016/5/25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98CCE-05CC-4A42-83D3-CE6C3A0065E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214276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BFE3F5-9BC1-4C29-817C-655D5EF35012}" type="datetimeFigureOut">
              <a:rPr kumimoji="1" lang="ja-JP" altLang="en-US" smtClean="0"/>
              <a:t>2016/5/25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98CCE-05CC-4A42-83D3-CE6C3A0065E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235427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51329" y="402483"/>
            <a:ext cx="2305422" cy="640647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35063" y="402483"/>
            <a:ext cx="6782619" cy="6406475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BFE3F5-9BC1-4C29-817C-655D5EF35012}" type="datetimeFigureOut">
              <a:rPr kumimoji="1" lang="ja-JP" altLang="en-US" smtClean="0"/>
              <a:t>2016/5/25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98CCE-05CC-4A42-83D3-CE6C3A0065E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3107069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おたより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角丸四角形 46"/>
          <p:cNvSpPr/>
          <p:nvPr userDrawn="1"/>
        </p:nvSpPr>
        <p:spPr>
          <a:xfrm>
            <a:off x="5555339" y="2216435"/>
            <a:ext cx="4712437" cy="3845106"/>
          </a:xfrm>
          <a:prstGeom prst="roundRect">
            <a:avLst>
              <a:gd name="adj" fmla="val 5354"/>
            </a:avLst>
          </a:prstGeom>
          <a:solidFill>
            <a:srgbClr val="FFEF8F"/>
          </a:solidFill>
          <a:ln>
            <a:solidFill>
              <a:srgbClr val="FFEF8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kumimoji="1" lang="ja-JP" altLang="en-US" sz="12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37" name="角丸四角形 36"/>
          <p:cNvSpPr/>
          <p:nvPr userDrawn="1"/>
        </p:nvSpPr>
        <p:spPr>
          <a:xfrm>
            <a:off x="415197" y="2216435"/>
            <a:ext cx="4712437" cy="3845106"/>
          </a:xfrm>
          <a:prstGeom prst="roundRect">
            <a:avLst>
              <a:gd name="adj" fmla="val 5354"/>
            </a:avLst>
          </a:prstGeom>
          <a:solidFill>
            <a:srgbClr val="FFEF8F"/>
          </a:solidFill>
          <a:ln>
            <a:solidFill>
              <a:srgbClr val="FFEF8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kumimoji="1" lang="ja-JP" altLang="en-US" sz="12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38" name="角丸四角形 37"/>
          <p:cNvSpPr/>
          <p:nvPr userDrawn="1"/>
        </p:nvSpPr>
        <p:spPr>
          <a:xfrm>
            <a:off x="1827034" y="2044463"/>
            <a:ext cx="1888762" cy="400686"/>
          </a:xfrm>
          <a:prstGeom prst="roundRect">
            <a:avLst>
              <a:gd name="adj" fmla="val 6388"/>
            </a:avLst>
          </a:prstGeom>
          <a:solidFill>
            <a:srgbClr val="A0C2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dist"/>
            <a:endParaRPr kumimoji="1" lang="ja-JP" altLang="en-US" sz="1200" dirty="0">
              <a:latin typeface="A-OTF 新ゴ Pro M" panose="020B0500000000000000" pitchFamily="34" charset="-128"/>
              <a:ea typeface="A-OTF 新ゴ Pro M" panose="020B0500000000000000" pitchFamily="34" charset="-128"/>
              <a:cs typeface="メイリオ" panose="020B0604030504040204" pitchFamily="50" charset="-128"/>
            </a:endParaRPr>
          </a:p>
        </p:txBody>
      </p:sp>
      <p:sp>
        <p:nvSpPr>
          <p:cNvPr id="40" name="角丸四角形 39"/>
          <p:cNvSpPr/>
          <p:nvPr userDrawn="1"/>
        </p:nvSpPr>
        <p:spPr>
          <a:xfrm>
            <a:off x="6967176" y="2044463"/>
            <a:ext cx="1888762" cy="400686"/>
          </a:xfrm>
          <a:prstGeom prst="roundRect">
            <a:avLst>
              <a:gd name="adj" fmla="val 6388"/>
            </a:avLst>
          </a:prstGeom>
          <a:solidFill>
            <a:srgbClr val="CC528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dist"/>
            <a:endParaRPr kumimoji="1" lang="ja-JP" altLang="en-US" sz="1200" dirty="0">
              <a:latin typeface="A-OTF 新ゴ Pro M" panose="020B0500000000000000" pitchFamily="34" charset="-128"/>
              <a:ea typeface="A-OTF 新ゴ Pro M" panose="020B0500000000000000" pitchFamily="34" charset="-128"/>
              <a:cs typeface="メイリオ" panose="020B0604030504040204" pitchFamily="50" charset="-128"/>
            </a:endParaRPr>
          </a:p>
        </p:txBody>
      </p:sp>
      <p:sp>
        <p:nvSpPr>
          <p:cNvPr id="42" name="角丸四角形 41"/>
          <p:cNvSpPr/>
          <p:nvPr userDrawn="1"/>
        </p:nvSpPr>
        <p:spPr>
          <a:xfrm>
            <a:off x="1308823" y="6555545"/>
            <a:ext cx="8958953" cy="857796"/>
          </a:xfrm>
          <a:prstGeom prst="roundRect">
            <a:avLst>
              <a:gd name="adj" fmla="val 6388"/>
            </a:avLst>
          </a:prstGeom>
          <a:solidFill>
            <a:srgbClr val="FFEF8F"/>
          </a:solidFill>
          <a:ln>
            <a:solidFill>
              <a:srgbClr val="FFEF8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kumimoji="1" lang="ja-JP" altLang="en-US" sz="12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43" name="角丸四角形 42"/>
          <p:cNvSpPr/>
          <p:nvPr userDrawn="1"/>
        </p:nvSpPr>
        <p:spPr>
          <a:xfrm>
            <a:off x="1353424" y="6369513"/>
            <a:ext cx="1888762" cy="400686"/>
          </a:xfrm>
          <a:prstGeom prst="roundRect">
            <a:avLst>
              <a:gd name="adj" fmla="val 6388"/>
            </a:avLst>
          </a:prstGeom>
          <a:solidFill>
            <a:srgbClr val="0074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dist"/>
            <a:endParaRPr kumimoji="1" lang="ja-JP" altLang="en-US" sz="1200" dirty="0">
              <a:latin typeface="A-OTF 新ゴ Pro M" panose="020B0500000000000000" pitchFamily="34" charset="-128"/>
              <a:ea typeface="A-OTF 新ゴ Pro M" panose="020B0500000000000000" pitchFamily="34" charset="-128"/>
              <a:cs typeface="メイリオ" panose="020B0604030504040204" pitchFamily="50" charset="-128"/>
            </a:endParaRPr>
          </a:p>
        </p:txBody>
      </p:sp>
      <p:sp>
        <p:nvSpPr>
          <p:cNvPr id="36" name="テキスト プレースホルダー 31"/>
          <p:cNvSpPr>
            <a:spLocks noGrp="1"/>
          </p:cNvSpPr>
          <p:nvPr>
            <p:ph type="body" sz="quarter" idx="22" hasCustomPrompt="1"/>
          </p:nvPr>
        </p:nvSpPr>
        <p:spPr>
          <a:xfrm>
            <a:off x="1514627" y="6843796"/>
            <a:ext cx="8559587" cy="461139"/>
          </a:xfrm>
        </p:spPr>
        <p:txBody>
          <a:bodyPr anchor="ctr">
            <a:normAutofit/>
          </a:bodyPr>
          <a:lstStyle>
            <a:lvl1pPr marL="0" marR="0" indent="0" algn="l" defTabSz="1007943" rtl="0" eaLnBrk="1" fontAlgn="auto" latinLnBrk="0" hangingPunct="1">
              <a:lnSpc>
                <a:spcPct val="90000"/>
              </a:lnSpc>
              <a:spcBef>
                <a:spcPts val="1102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 marL="0" marR="0" lvl="0" indent="0" algn="l" defTabSz="1007943" rtl="0" eaLnBrk="1" fontAlgn="auto" latinLnBrk="0" hangingPunct="1">
              <a:lnSpc>
                <a:spcPct val="90000"/>
              </a:lnSpc>
              <a:spcBef>
                <a:spcPts val="1102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ja-JP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クリックして文字を入力</a:t>
            </a:r>
          </a:p>
        </p:txBody>
      </p:sp>
      <p:sp>
        <p:nvSpPr>
          <p:cNvPr id="23" name="図プレースホルダー 22"/>
          <p:cNvSpPr>
            <a:spLocks noGrp="1"/>
          </p:cNvSpPr>
          <p:nvPr>
            <p:ph type="pic" sz="quarter" idx="13" hasCustomPrompt="1"/>
          </p:nvPr>
        </p:nvSpPr>
        <p:spPr>
          <a:xfrm>
            <a:off x="664078" y="2571148"/>
            <a:ext cx="2065783" cy="1647005"/>
          </a:xfrm>
        </p:spPr>
        <p:txBody>
          <a:bodyPr>
            <a:normAutofit/>
          </a:bodyPr>
          <a:lstStyle>
            <a:lvl1pPr marL="0" indent="0">
              <a:buNone/>
              <a:defRPr sz="110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kumimoji="1" lang="ja-JP" altLang="en-US" dirty="0" smtClean="0"/>
              <a:t>クリックして写真などを挿入</a:t>
            </a:r>
            <a:endParaRPr kumimoji="1" lang="ja-JP" altLang="en-US" dirty="0"/>
          </a:p>
        </p:txBody>
      </p:sp>
      <p:sp>
        <p:nvSpPr>
          <p:cNvPr id="24" name="図プレースホルダー 22"/>
          <p:cNvSpPr>
            <a:spLocks noGrp="1"/>
          </p:cNvSpPr>
          <p:nvPr>
            <p:ph type="pic" sz="quarter" idx="14" hasCustomPrompt="1"/>
          </p:nvPr>
        </p:nvSpPr>
        <p:spPr>
          <a:xfrm>
            <a:off x="2857140" y="4310360"/>
            <a:ext cx="2065783" cy="1647005"/>
          </a:xfrm>
        </p:spPr>
        <p:txBody>
          <a:bodyPr>
            <a:normAutofit/>
          </a:bodyPr>
          <a:lstStyle>
            <a:lvl1pPr marL="0" indent="0">
              <a:buNone/>
              <a:defRPr sz="110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kumimoji="1" lang="ja-JP" altLang="en-US" dirty="0" smtClean="0"/>
              <a:t>クリックして写真などを挿入</a:t>
            </a:r>
            <a:endParaRPr kumimoji="1" lang="ja-JP" altLang="en-US" dirty="0"/>
          </a:p>
        </p:txBody>
      </p:sp>
      <p:sp>
        <p:nvSpPr>
          <p:cNvPr id="25" name="図プレースホルダー 22"/>
          <p:cNvSpPr>
            <a:spLocks noGrp="1"/>
          </p:cNvSpPr>
          <p:nvPr>
            <p:ph type="pic" sz="quarter" idx="15" hasCustomPrompt="1"/>
          </p:nvPr>
        </p:nvSpPr>
        <p:spPr>
          <a:xfrm>
            <a:off x="7286856" y="3759465"/>
            <a:ext cx="2787359" cy="2197900"/>
          </a:xfrm>
        </p:spPr>
        <p:txBody>
          <a:bodyPr>
            <a:normAutofit/>
          </a:bodyPr>
          <a:lstStyle>
            <a:lvl1pPr marL="0" indent="0">
              <a:buNone/>
              <a:defRPr sz="110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kumimoji="1" lang="ja-JP" altLang="en-US" dirty="0" smtClean="0"/>
              <a:t>クリックして写真などを挿入</a:t>
            </a:r>
            <a:endParaRPr kumimoji="1" lang="ja-JP" altLang="en-US" dirty="0"/>
          </a:p>
        </p:txBody>
      </p:sp>
      <p:sp>
        <p:nvSpPr>
          <p:cNvPr id="26" name="図プレースホルダー 22"/>
          <p:cNvSpPr>
            <a:spLocks noGrp="1"/>
          </p:cNvSpPr>
          <p:nvPr>
            <p:ph type="pic" sz="quarter" idx="16" hasCustomPrompt="1"/>
          </p:nvPr>
        </p:nvSpPr>
        <p:spPr>
          <a:xfrm>
            <a:off x="5703867" y="2574094"/>
            <a:ext cx="1457029" cy="1081953"/>
          </a:xfrm>
        </p:spPr>
        <p:txBody>
          <a:bodyPr>
            <a:normAutofit/>
          </a:bodyPr>
          <a:lstStyle>
            <a:lvl1pPr marL="0" indent="0">
              <a:buNone/>
              <a:defRPr sz="100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kumimoji="1" lang="ja-JP" altLang="en-US" dirty="0" smtClean="0"/>
              <a:t>クリックして写真などを挿入</a:t>
            </a:r>
            <a:endParaRPr kumimoji="1" lang="ja-JP" altLang="en-US" dirty="0"/>
          </a:p>
        </p:txBody>
      </p:sp>
      <p:sp>
        <p:nvSpPr>
          <p:cNvPr id="27" name="図プレースホルダー 22"/>
          <p:cNvSpPr>
            <a:spLocks noGrp="1"/>
          </p:cNvSpPr>
          <p:nvPr>
            <p:ph type="pic" sz="quarter" idx="17" hasCustomPrompt="1"/>
          </p:nvPr>
        </p:nvSpPr>
        <p:spPr>
          <a:xfrm>
            <a:off x="7161670" y="2574094"/>
            <a:ext cx="1457029" cy="1081953"/>
          </a:xfrm>
        </p:spPr>
        <p:txBody>
          <a:bodyPr>
            <a:normAutofit/>
          </a:bodyPr>
          <a:lstStyle>
            <a:lvl1pPr marL="0" indent="0">
              <a:buNone/>
              <a:defRPr sz="100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kumimoji="1" lang="ja-JP" altLang="en-US" dirty="0" smtClean="0"/>
              <a:t>クリックして写真などを挿入</a:t>
            </a:r>
            <a:endParaRPr kumimoji="1" lang="ja-JP" altLang="en-US" dirty="0"/>
          </a:p>
        </p:txBody>
      </p:sp>
      <p:sp>
        <p:nvSpPr>
          <p:cNvPr id="28" name="図プレースホルダー 22"/>
          <p:cNvSpPr>
            <a:spLocks noGrp="1"/>
          </p:cNvSpPr>
          <p:nvPr>
            <p:ph type="pic" sz="quarter" idx="18" hasCustomPrompt="1"/>
          </p:nvPr>
        </p:nvSpPr>
        <p:spPr>
          <a:xfrm>
            <a:off x="8617186" y="2574094"/>
            <a:ext cx="1457029" cy="1081953"/>
          </a:xfrm>
        </p:spPr>
        <p:txBody>
          <a:bodyPr>
            <a:normAutofit/>
          </a:bodyPr>
          <a:lstStyle>
            <a:lvl1pPr marL="0" indent="0">
              <a:buNone/>
              <a:defRPr sz="100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kumimoji="1" lang="ja-JP" altLang="en-US" dirty="0" smtClean="0"/>
              <a:t>クリックして写真などを挿入</a:t>
            </a:r>
            <a:endParaRPr kumimoji="1" lang="ja-JP" altLang="en-US" dirty="0"/>
          </a:p>
        </p:txBody>
      </p:sp>
      <p:sp>
        <p:nvSpPr>
          <p:cNvPr id="32" name="テキスト プレースホルダー 31"/>
          <p:cNvSpPr>
            <a:spLocks noGrp="1"/>
          </p:cNvSpPr>
          <p:nvPr>
            <p:ph type="body" sz="quarter" idx="19" hasCustomPrompt="1"/>
          </p:nvPr>
        </p:nvSpPr>
        <p:spPr>
          <a:xfrm>
            <a:off x="2857730" y="2570464"/>
            <a:ext cx="2065193" cy="1647689"/>
          </a:xfrm>
        </p:spPr>
        <p:txBody>
          <a:bodyPr>
            <a:normAutofit/>
          </a:bodyPr>
          <a:lstStyle>
            <a:lvl1pPr marL="0" marR="0" indent="0" algn="l" defTabSz="1007943" rtl="0" eaLnBrk="1" fontAlgn="auto" latinLnBrk="0" hangingPunct="1">
              <a:lnSpc>
                <a:spcPct val="90000"/>
              </a:lnSpc>
              <a:spcBef>
                <a:spcPts val="1102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 marL="0" marR="0" lvl="0" indent="0" algn="l" defTabSz="1007943" rtl="0" eaLnBrk="1" fontAlgn="auto" latinLnBrk="0" hangingPunct="1">
              <a:lnSpc>
                <a:spcPct val="90000"/>
              </a:lnSpc>
              <a:spcBef>
                <a:spcPts val="1102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ja-JP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クリックして文字を入力</a:t>
            </a:r>
          </a:p>
        </p:txBody>
      </p:sp>
      <p:sp>
        <p:nvSpPr>
          <p:cNvPr id="33" name="テキスト プレースホルダー 31"/>
          <p:cNvSpPr>
            <a:spLocks noGrp="1"/>
          </p:cNvSpPr>
          <p:nvPr>
            <p:ph type="body" sz="quarter" idx="20" hasCustomPrompt="1"/>
          </p:nvPr>
        </p:nvSpPr>
        <p:spPr>
          <a:xfrm>
            <a:off x="664078" y="4310360"/>
            <a:ext cx="2065193" cy="1647689"/>
          </a:xfrm>
        </p:spPr>
        <p:txBody>
          <a:bodyPr>
            <a:normAutofit/>
          </a:bodyPr>
          <a:lstStyle>
            <a:lvl1pPr marL="0" marR="0" indent="0" algn="l" defTabSz="1007943" rtl="0" eaLnBrk="1" fontAlgn="auto" latinLnBrk="0" hangingPunct="1">
              <a:lnSpc>
                <a:spcPct val="90000"/>
              </a:lnSpc>
              <a:spcBef>
                <a:spcPts val="1102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 marL="0" marR="0" lvl="0" indent="0" algn="l" defTabSz="1007943" rtl="0" eaLnBrk="1" fontAlgn="auto" latinLnBrk="0" hangingPunct="1">
              <a:lnSpc>
                <a:spcPct val="90000"/>
              </a:lnSpc>
              <a:spcBef>
                <a:spcPts val="1102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ja-JP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クリックして文字を入力</a:t>
            </a:r>
          </a:p>
        </p:txBody>
      </p:sp>
      <p:sp>
        <p:nvSpPr>
          <p:cNvPr id="34" name="テキスト プレースホルダー 31"/>
          <p:cNvSpPr>
            <a:spLocks noGrp="1"/>
          </p:cNvSpPr>
          <p:nvPr>
            <p:ph type="body" sz="quarter" idx="21" hasCustomPrompt="1"/>
          </p:nvPr>
        </p:nvSpPr>
        <p:spPr>
          <a:xfrm>
            <a:off x="5703867" y="3759465"/>
            <a:ext cx="1457029" cy="2198585"/>
          </a:xfrm>
        </p:spPr>
        <p:txBody>
          <a:bodyPr>
            <a:normAutofit/>
          </a:bodyPr>
          <a:lstStyle>
            <a:lvl1pPr marL="0" marR="0" indent="0" algn="l" defTabSz="1007943" rtl="0" eaLnBrk="1" fontAlgn="auto" latinLnBrk="0" hangingPunct="1">
              <a:lnSpc>
                <a:spcPct val="90000"/>
              </a:lnSpc>
              <a:spcBef>
                <a:spcPts val="1102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 marL="0" marR="0" lvl="0" indent="0" algn="l" defTabSz="1007943" rtl="0" eaLnBrk="1" fontAlgn="auto" latinLnBrk="0" hangingPunct="1">
              <a:lnSpc>
                <a:spcPct val="90000"/>
              </a:lnSpc>
              <a:spcBef>
                <a:spcPts val="1102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ja-JP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クリックして文字を入力</a:t>
            </a:r>
          </a:p>
        </p:txBody>
      </p:sp>
      <p:sp>
        <p:nvSpPr>
          <p:cNvPr id="44" name="テキスト プレースホルダー 31"/>
          <p:cNvSpPr>
            <a:spLocks noGrp="1"/>
          </p:cNvSpPr>
          <p:nvPr>
            <p:ph type="body" sz="quarter" idx="23" hasCustomPrompt="1"/>
          </p:nvPr>
        </p:nvSpPr>
        <p:spPr>
          <a:xfrm>
            <a:off x="415197" y="1105845"/>
            <a:ext cx="9852579" cy="839823"/>
          </a:xfrm>
        </p:spPr>
        <p:txBody>
          <a:bodyPr anchor="ctr">
            <a:normAutofit/>
          </a:bodyPr>
          <a:lstStyle>
            <a:lvl1pPr marL="0" marR="0" indent="0" algn="l" defTabSz="1007943" rtl="0" eaLnBrk="1" fontAlgn="auto" latinLnBrk="0" hangingPunct="1">
              <a:lnSpc>
                <a:spcPct val="90000"/>
              </a:lnSpc>
              <a:spcBef>
                <a:spcPts val="1102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 marL="0" marR="0" lvl="0" indent="0" algn="l" defTabSz="1007943" rtl="0" eaLnBrk="1" fontAlgn="auto" latinLnBrk="0" hangingPunct="1">
              <a:lnSpc>
                <a:spcPct val="90000"/>
              </a:lnSpc>
              <a:spcBef>
                <a:spcPts val="1102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ja-JP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クリックして文字を入力（あいさつ文）</a:t>
            </a:r>
          </a:p>
        </p:txBody>
      </p:sp>
      <p:sp>
        <p:nvSpPr>
          <p:cNvPr id="45" name="図プレースホルダー 22"/>
          <p:cNvSpPr>
            <a:spLocks noGrp="1"/>
          </p:cNvSpPr>
          <p:nvPr>
            <p:ph type="pic" sz="quarter" idx="24" hasCustomPrompt="1"/>
          </p:nvPr>
        </p:nvSpPr>
        <p:spPr>
          <a:xfrm>
            <a:off x="415198" y="6325466"/>
            <a:ext cx="823284" cy="1087875"/>
          </a:xfrm>
        </p:spPr>
        <p:txBody>
          <a:bodyPr>
            <a:normAutofit/>
          </a:bodyPr>
          <a:lstStyle>
            <a:lvl1pPr marL="0" indent="0">
              <a:buNone/>
              <a:defRPr sz="105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kumimoji="1" lang="ja-JP" altLang="en-US" dirty="0" smtClean="0"/>
              <a:t>クリックして写真などを挿入</a:t>
            </a:r>
            <a:endParaRPr kumimoji="1" lang="ja-JP" altLang="en-US" dirty="0"/>
          </a:p>
        </p:txBody>
      </p:sp>
      <p:cxnSp>
        <p:nvCxnSpPr>
          <p:cNvPr id="46" name="直線コネクタ 45"/>
          <p:cNvCxnSpPr/>
          <p:nvPr userDrawn="1"/>
        </p:nvCxnSpPr>
        <p:spPr>
          <a:xfrm>
            <a:off x="11151" y="6207909"/>
            <a:ext cx="10691813" cy="0"/>
          </a:xfrm>
          <a:prstGeom prst="line">
            <a:avLst/>
          </a:prstGeom>
          <a:ln w="38100">
            <a:solidFill>
              <a:srgbClr val="F2CF0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701357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BFE3F5-9BC1-4C29-817C-655D5EF35012}" type="datetimeFigureOut">
              <a:rPr kumimoji="1" lang="ja-JP" altLang="en-US" smtClean="0"/>
              <a:t>2016/5/25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98CCE-05CC-4A42-83D3-CE6C3A0065E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177132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9494" y="1884671"/>
            <a:ext cx="9221689" cy="3144614"/>
          </a:xfrm>
        </p:spPr>
        <p:txBody>
          <a:bodyPr anchor="b"/>
          <a:lstStyle>
            <a:lvl1pPr>
              <a:defRPr sz="6614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9494" y="5059035"/>
            <a:ext cx="9221689" cy="1653678"/>
          </a:xfrm>
        </p:spPr>
        <p:txBody>
          <a:bodyPr/>
          <a:lstStyle>
            <a:lvl1pPr marL="0" indent="0">
              <a:buNone/>
              <a:defRPr sz="2646">
                <a:solidFill>
                  <a:schemeClr val="tx1"/>
                </a:solidFill>
              </a:defRPr>
            </a:lvl1pPr>
            <a:lvl2pPr marL="503972" indent="0">
              <a:buNone/>
              <a:defRPr sz="2205">
                <a:solidFill>
                  <a:schemeClr val="tx1">
                    <a:tint val="75000"/>
                  </a:schemeClr>
                </a:solidFill>
              </a:defRPr>
            </a:lvl2pPr>
            <a:lvl3pPr marL="1007943" indent="0">
              <a:buNone/>
              <a:defRPr sz="1984">
                <a:solidFill>
                  <a:schemeClr val="tx1">
                    <a:tint val="75000"/>
                  </a:schemeClr>
                </a:solidFill>
              </a:defRPr>
            </a:lvl3pPr>
            <a:lvl4pPr marL="1511915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4pPr>
            <a:lvl5pPr marL="2015886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5pPr>
            <a:lvl6pPr marL="2519858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6pPr>
            <a:lvl7pPr marL="3023829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7pPr>
            <a:lvl8pPr marL="3527801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8pPr>
            <a:lvl9pPr marL="4031772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BFE3F5-9BC1-4C29-817C-655D5EF35012}" type="datetimeFigureOut">
              <a:rPr kumimoji="1" lang="ja-JP" altLang="en-US" smtClean="0"/>
              <a:t>2016/5/25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98CCE-05CC-4A42-83D3-CE6C3A0065E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735973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35062" y="2012414"/>
            <a:ext cx="4544021" cy="479654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12730" y="2012414"/>
            <a:ext cx="4544021" cy="479654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BFE3F5-9BC1-4C29-817C-655D5EF35012}" type="datetimeFigureOut">
              <a:rPr kumimoji="1" lang="ja-JP" altLang="en-US" smtClean="0"/>
              <a:t>2016/5/25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98CCE-05CC-4A42-83D3-CE6C3A0065E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3261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402484"/>
            <a:ext cx="9221689" cy="1461188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1853171"/>
            <a:ext cx="4523137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36456" y="2761381"/>
            <a:ext cx="4523137" cy="4061576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12731" y="1853171"/>
            <a:ext cx="4545413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12731" y="2761381"/>
            <a:ext cx="4545413" cy="4061576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BFE3F5-9BC1-4C29-817C-655D5EF35012}" type="datetimeFigureOut">
              <a:rPr kumimoji="1" lang="ja-JP" altLang="en-US" smtClean="0"/>
              <a:t>2016/5/25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98CCE-05CC-4A42-83D3-CE6C3A0065E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549276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BFE3F5-9BC1-4C29-817C-655D5EF35012}" type="datetimeFigureOut">
              <a:rPr kumimoji="1" lang="ja-JP" altLang="en-US" smtClean="0"/>
              <a:t>2016/5/25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98CCE-05CC-4A42-83D3-CE6C3A0065E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562136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BFE3F5-9BC1-4C29-817C-655D5EF35012}" type="datetimeFigureOut">
              <a:rPr kumimoji="1" lang="ja-JP" altLang="en-US" smtClean="0"/>
              <a:t>2016/5/25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98CCE-05CC-4A42-83D3-CE6C3A0065E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828160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45413" y="1088455"/>
            <a:ext cx="5412730" cy="5372269"/>
          </a:xfrm>
        </p:spPr>
        <p:txBody>
          <a:bodyPr/>
          <a:lstStyle>
            <a:lvl1pPr>
              <a:defRPr sz="3527"/>
            </a:lvl1pPr>
            <a:lvl2pPr>
              <a:defRPr sz="3086"/>
            </a:lvl2pPr>
            <a:lvl3pPr>
              <a:defRPr sz="2646"/>
            </a:lvl3pPr>
            <a:lvl4pPr>
              <a:defRPr sz="2205"/>
            </a:lvl4pPr>
            <a:lvl5pPr>
              <a:defRPr sz="2205"/>
            </a:lvl5pPr>
            <a:lvl6pPr>
              <a:defRPr sz="2205"/>
            </a:lvl6pPr>
            <a:lvl7pPr>
              <a:defRPr sz="2205"/>
            </a:lvl7pPr>
            <a:lvl8pPr>
              <a:defRPr sz="2205"/>
            </a:lvl8pPr>
            <a:lvl9pPr>
              <a:defRPr sz="2205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BFE3F5-9BC1-4C29-817C-655D5EF35012}" type="datetimeFigureOut">
              <a:rPr kumimoji="1" lang="ja-JP" altLang="en-US" smtClean="0"/>
              <a:t>2016/5/25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98CCE-05CC-4A42-83D3-CE6C3A0065E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954201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45413" y="1088455"/>
            <a:ext cx="5412730" cy="5372269"/>
          </a:xfrm>
        </p:spPr>
        <p:txBody>
          <a:bodyPr anchor="t"/>
          <a:lstStyle>
            <a:lvl1pPr marL="0" indent="0">
              <a:buNone/>
              <a:defRPr sz="3527"/>
            </a:lvl1pPr>
            <a:lvl2pPr marL="503972" indent="0">
              <a:buNone/>
              <a:defRPr sz="3086"/>
            </a:lvl2pPr>
            <a:lvl3pPr marL="1007943" indent="0">
              <a:buNone/>
              <a:defRPr sz="2646"/>
            </a:lvl3pPr>
            <a:lvl4pPr marL="1511915" indent="0">
              <a:buNone/>
              <a:defRPr sz="2205"/>
            </a:lvl4pPr>
            <a:lvl5pPr marL="2015886" indent="0">
              <a:buNone/>
              <a:defRPr sz="2205"/>
            </a:lvl5pPr>
            <a:lvl6pPr marL="2519858" indent="0">
              <a:buNone/>
              <a:defRPr sz="2205"/>
            </a:lvl6pPr>
            <a:lvl7pPr marL="3023829" indent="0">
              <a:buNone/>
              <a:defRPr sz="2205"/>
            </a:lvl7pPr>
            <a:lvl8pPr marL="3527801" indent="0">
              <a:buNone/>
              <a:defRPr sz="2205"/>
            </a:lvl8pPr>
            <a:lvl9pPr marL="4031772" indent="0">
              <a:buNone/>
              <a:defRPr sz="2205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BFE3F5-9BC1-4C29-817C-655D5EF35012}" type="datetimeFigureOut">
              <a:rPr kumimoji="1" lang="ja-JP" altLang="en-US" smtClean="0"/>
              <a:t>2016/5/25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98CCE-05CC-4A42-83D3-CE6C3A0065E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525131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35062" y="402484"/>
            <a:ext cx="9221689" cy="14611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5062" y="2012414"/>
            <a:ext cx="9221689" cy="47965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062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BFE3F5-9BC1-4C29-817C-655D5EF35012}" type="datetimeFigureOut">
              <a:rPr kumimoji="1" lang="ja-JP" altLang="en-US" smtClean="0"/>
              <a:t>2016/5/25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41663" y="7006700"/>
            <a:ext cx="3608487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51093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698CCE-05CC-4A42-83D3-CE6C3A0065E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350374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l" defTabSz="1007943" rtl="0" eaLnBrk="1" latinLnBrk="0" hangingPunct="1">
        <a:lnSpc>
          <a:spcPct val="90000"/>
        </a:lnSpc>
        <a:spcBef>
          <a:spcPct val="0"/>
        </a:spcBef>
        <a:buNone/>
        <a:defRPr kumimoji="1" sz="48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986" indent="-251986" algn="l" defTabSz="1007943" rtl="0" eaLnBrk="1" latinLnBrk="0" hangingPunct="1">
        <a:lnSpc>
          <a:spcPct val="90000"/>
        </a:lnSpc>
        <a:spcBef>
          <a:spcPts val="1102"/>
        </a:spcBef>
        <a:buFont typeface="Arial" panose="020B0604020202020204" pitchFamily="34" charset="0"/>
        <a:buChar char="•"/>
        <a:defRPr kumimoji="1" sz="3086" kern="1200">
          <a:solidFill>
            <a:schemeClr val="tx1"/>
          </a:solidFill>
          <a:latin typeface="+mn-lt"/>
          <a:ea typeface="+mn-ea"/>
          <a:cs typeface="+mn-cs"/>
        </a:defRPr>
      </a:lvl1pPr>
      <a:lvl2pPr marL="75595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259929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2205" kern="1200">
          <a:solidFill>
            <a:schemeClr val="tx1"/>
          </a:solidFill>
          <a:latin typeface="+mn-lt"/>
          <a:ea typeface="+mn-ea"/>
          <a:cs typeface="+mn-cs"/>
        </a:defRPr>
      </a:lvl3pPr>
      <a:lvl4pPr marL="1763900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267872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771844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275815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77978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283758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プレースホルダー 1"/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4" name="図プレースホルダー 3"/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5" name="図プレースホルダー 4"/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6" name="図プレースホルダー 5"/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7" name="図プレースホルダー 6"/>
          <p:cNvSpPr>
            <a:spLocks noGrp="1"/>
          </p:cNvSpPr>
          <p:nvPr>
            <p:ph type="pic" sz="quarter" idx="17"/>
          </p:nvPr>
        </p:nvSpPr>
        <p:spPr/>
      </p:sp>
      <p:sp>
        <p:nvSpPr>
          <p:cNvPr id="8" name="図プレースホルダー 7"/>
          <p:cNvSpPr>
            <a:spLocks noGrp="1"/>
          </p:cNvSpPr>
          <p:nvPr>
            <p:ph type="pic" sz="quarter" idx="18"/>
          </p:nvPr>
        </p:nvSpPr>
        <p:spPr/>
      </p:sp>
      <p:sp>
        <p:nvSpPr>
          <p:cNvPr id="9" name="テキスト プレースホルダー 8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テキスト プレースホルダー 9"/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1" name="テキスト プレースホルダー 10"/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2" name="テキスト プレースホルダー 11"/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3" name="図プレースホルダー 12"/>
          <p:cNvSpPr>
            <a:spLocks noGrp="1"/>
          </p:cNvSpPr>
          <p:nvPr>
            <p:ph type="pic" sz="quarter" idx="24"/>
          </p:nvPr>
        </p:nvSpPr>
        <p:spPr/>
      </p:sp>
      <p:sp>
        <p:nvSpPr>
          <p:cNvPr id="14" name="テキスト ボックス 13"/>
          <p:cNvSpPr txBox="1"/>
          <p:nvPr/>
        </p:nvSpPr>
        <p:spPr>
          <a:xfrm>
            <a:off x="1963396" y="2074567"/>
            <a:ext cx="1620957" cy="3385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ja-JP" altLang="en-US" sz="16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タイトルを入力</a:t>
            </a:r>
            <a:endParaRPr kumimoji="1" lang="ja-JP" altLang="en-US" sz="16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7" name="正方形/長方形 16"/>
          <p:cNvSpPr/>
          <p:nvPr/>
        </p:nvSpPr>
        <p:spPr>
          <a:xfrm>
            <a:off x="2470760" y="75549"/>
            <a:ext cx="575029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ja-JP" altLang="en-US" sz="54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0074BF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パステル園だより</a:t>
            </a:r>
            <a:endParaRPr lang="en-US" altLang="ja-JP" sz="5400" b="1" dirty="0" smtClean="0">
              <a:ln w="9525">
                <a:solidFill>
                  <a:schemeClr val="bg1"/>
                </a:solidFill>
                <a:prstDash val="solid"/>
              </a:ln>
              <a:solidFill>
                <a:srgbClr val="0074BF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latin typeface="HGS創英角ﾎﾟｯﾌﾟ体" panose="040B0A00000000000000" pitchFamily="50" charset="-128"/>
              <a:ea typeface="HGS創英角ﾎﾟｯﾌﾟ体" panose="040B0A00000000000000" pitchFamily="50" charset="-128"/>
            </a:endParaRPr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7113158" y="2074637"/>
            <a:ext cx="1620957" cy="3385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ja-JP" altLang="en-US" sz="16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タイトルを入力</a:t>
            </a:r>
            <a:endParaRPr kumimoji="1" lang="ja-JP" altLang="en-US" sz="16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1492325" y="6398575"/>
            <a:ext cx="1620957" cy="3385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ja-JP" altLang="en-US" sz="16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タイトルを入力</a:t>
            </a:r>
            <a:endParaRPr kumimoji="1" lang="ja-JP" altLang="en-US" sz="16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85487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245</TotalTime>
  <Words>11</Words>
  <Application>Microsoft Office PowerPoint</Application>
  <PresentationFormat>ユーザー設定</PresentationFormat>
  <Paragraphs>4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9" baseType="lpstr">
      <vt:lpstr>A-OTF 新ゴ Pro M</vt:lpstr>
      <vt:lpstr>HGS創英角ﾎﾟｯﾌﾟ体</vt:lpstr>
      <vt:lpstr>ＭＳ Ｐゴシック</vt:lpstr>
      <vt:lpstr>メイリオ</vt:lpstr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豊島 直子</dc:creator>
  <cp:lastModifiedBy>豊島 直子</cp:lastModifiedBy>
  <cp:revision>16</cp:revision>
  <dcterms:created xsi:type="dcterms:W3CDTF">2016-05-23T13:06:46Z</dcterms:created>
  <dcterms:modified xsi:type="dcterms:W3CDTF">2016-05-25T02:21:36Z</dcterms:modified>
</cp:coreProperties>
</file>