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5327650" cy="7559675"/>
  <p:notesSz cx="4565650" cy="6797675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53C3F3"/>
    <a:srgbClr val="FFFF00"/>
    <a:srgbClr val="1A0D00"/>
    <a:srgbClr val="663300"/>
    <a:srgbClr val="009900"/>
    <a:srgbClr val="F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36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2262" y="10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9574" y="1237197"/>
            <a:ext cx="4528503" cy="2631887"/>
          </a:xfrm>
        </p:spPr>
        <p:txBody>
          <a:bodyPr anchor="b"/>
          <a:lstStyle>
            <a:lvl1pPr algn="ctr">
              <a:defRPr sz="349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5956" y="3970580"/>
            <a:ext cx="3995738" cy="1825171"/>
          </a:xfrm>
        </p:spPr>
        <p:txBody>
          <a:bodyPr/>
          <a:lstStyle>
            <a:lvl1pPr marL="0" indent="0" algn="ctr">
              <a:buNone/>
              <a:defRPr sz="1398"/>
            </a:lvl1pPr>
            <a:lvl2pPr marL="266365" indent="0" algn="ctr">
              <a:buNone/>
              <a:defRPr sz="1165"/>
            </a:lvl2pPr>
            <a:lvl3pPr marL="532729" indent="0" algn="ctr">
              <a:buNone/>
              <a:defRPr sz="1049"/>
            </a:lvl3pPr>
            <a:lvl4pPr marL="799094" indent="0" algn="ctr">
              <a:buNone/>
              <a:defRPr sz="932"/>
            </a:lvl4pPr>
            <a:lvl5pPr marL="1065459" indent="0" algn="ctr">
              <a:buNone/>
              <a:defRPr sz="932"/>
            </a:lvl5pPr>
            <a:lvl6pPr marL="1331824" indent="0" algn="ctr">
              <a:buNone/>
              <a:defRPr sz="932"/>
            </a:lvl6pPr>
            <a:lvl7pPr marL="1598188" indent="0" algn="ctr">
              <a:buNone/>
              <a:defRPr sz="932"/>
            </a:lvl7pPr>
            <a:lvl8pPr marL="1864553" indent="0" algn="ctr">
              <a:buNone/>
              <a:defRPr sz="932"/>
            </a:lvl8pPr>
            <a:lvl9pPr marL="2130918" indent="0" algn="ctr">
              <a:buNone/>
              <a:defRPr sz="932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FC028-B60A-4ED4-986F-EB676A07C27C}" type="datetimeFigureOut">
              <a:rPr kumimoji="1" lang="ja-JP" altLang="en-US" smtClean="0"/>
              <a:t>2016/6/24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D019A-7034-4A09-8264-48FC9A5D0C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4603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FC028-B60A-4ED4-986F-EB676A07C27C}" type="datetimeFigureOut">
              <a:rPr kumimoji="1" lang="ja-JP" altLang="en-US" smtClean="0"/>
              <a:t>2016/6/24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D019A-7034-4A09-8264-48FC9A5D0C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3890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2600" y="402483"/>
            <a:ext cx="1148775" cy="64064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6276" y="402483"/>
            <a:ext cx="3379728" cy="640647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FC028-B60A-4ED4-986F-EB676A07C27C}" type="datetimeFigureOut">
              <a:rPr kumimoji="1" lang="ja-JP" altLang="en-US" smtClean="0"/>
              <a:t>2016/6/24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D019A-7034-4A09-8264-48FC9A5D0C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11565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1117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FC028-B60A-4ED4-986F-EB676A07C27C}" type="datetimeFigureOut">
              <a:rPr kumimoji="1" lang="ja-JP" altLang="en-US" smtClean="0"/>
              <a:t>2016/6/24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D019A-7034-4A09-8264-48FC9A5D0C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4905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501" y="1884671"/>
            <a:ext cx="4595098" cy="3144614"/>
          </a:xfrm>
        </p:spPr>
        <p:txBody>
          <a:bodyPr anchor="b"/>
          <a:lstStyle>
            <a:lvl1pPr>
              <a:defRPr sz="349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3501" y="5059035"/>
            <a:ext cx="4595098" cy="1653678"/>
          </a:xfrm>
        </p:spPr>
        <p:txBody>
          <a:bodyPr/>
          <a:lstStyle>
            <a:lvl1pPr marL="0" indent="0">
              <a:buNone/>
              <a:defRPr sz="1398">
                <a:solidFill>
                  <a:schemeClr val="tx1"/>
                </a:solidFill>
              </a:defRPr>
            </a:lvl1pPr>
            <a:lvl2pPr marL="266365" indent="0">
              <a:buNone/>
              <a:defRPr sz="1165">
                <a:solidFill>
                  <a:schemeClr val="tx1">
                    <a:tint val="75000"/>
                  </a:schemeClr>
                </a:solidFill>
              </a:defRPr>
            </a:lvl2pPr>
            <a:lvl3pPr marL="532729" indent="0">
              <a:buNone/>
              <a:defRPr sz="1049">
                <a:solidFill>
                  <a:schemeClr val="tx1">
                    <a:tint val="75000"/>
                  </a:schemeClr>
                </a:solidFill>
              </a:defRPr>
            </a:lvl3pPr>
            <a:lvl4pPr marL="799094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4pPr>
            <a:lvl5pPr marL="1065459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5pPr>
            <a:lvl6pPr marL="1331824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6pPr>
            <a:lvl7pPr marL="1598188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7pPr>
            <a:lvl8pPr marL="1864553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8pPr>
            <a:lvl9pPr marL="2130918" indent="0">
              <a:buNone/>
              <a:defRPr sz="9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FC028-B60A-4ED4-986F-EB676A07C27C}" type="datetimeFigureOut">
              <a:rPr kumimoji="1" lang="ja-JP" altLang="en-US" smtClean="0"/>
              <a:t>2016/6/24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D019A-7034-4A09-8264-48FC9A5D0C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7588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6276" y="2012414"/>
            <a:ext cx="2264251" cy="47965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97123" y="2012414"/>
            <a:ext cx="2264251" cy="47965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FC028-B60A-4ED4-986F-EB676A07C27C}" type="datetimeFigureOut">
              <a:rPr kumimoji="1" lang="ja-JP" altLang="en-US" smtClean="0"/>
              <a:t>2016/6/24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D019A-7034-4A09-8264-48FC9A5D0C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2247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402484"/>
            <a:ext cx="4595098" cy="146118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971" y="1853171"/>
            <a:ext cx="2253845" cy="908210"/>
          </a:xfrm>
        </p:spPr>
        <p:txBody>
          <a:bodyPr anchor="b"/>
          <a:lstStyle>
            <a:lvl1pPr marL="0" indent="0">
              <a:buNone/>
              <a:defRPr sz="1398" b="1"/>
            </a:lvl1pPr>
            <a:lvl2pPr marL="266365" indent="0">
              <a:buNone/>
              <a:defRPr sz="1165" b="1"/>
            </a:lvl2pPr>
            <a:lvl3pPr marL="532729" indent="0">
              <a:buNone/>
              <a:defRPr sz="1049" b="1"/>
            </a:lvl3pPr>
            <a:lvl4pPr marL="799094" indent="0">
              <a:buNone/>
              <a:defRPr sz="932" b="1"/>
            </a:lvl4pPr>
            <a:lvl5pPr marL="1065459" indent="0">
              <a:buNone/>
              <a:defRPr sz="932" b="1"/>
            </a:lvl5pPr>
            <a:lvl6pPr marL="1331824" indent="0">
              <a:buNone/>
              <a:defRPr sz="932" b="1"/>
            </a:lvl6pPr>
            <a:lvl7pPr marL="1598188" indent="0">
              <a:buNone/>
              <a:defRPr sz="932" b="1"/>
            </a:lvl7pPr>
            <a:lvl8pPr marL="1864553" indent="0">
              <a:buNone/>
              <a:defRPr sz="932" b="1"/>
            </a:lvl8pPr>
            <a:lvl9pPr marL="2130918" indent="0">
              <a:buNone/>
              <a:defRPr sz="932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6971" y="2761381"/>
            <a:ext cx="2253845" cy="406157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97123" y="1853171"/>
            <a:ext cx="2264945" cy="908210"/>
          </a:xfrm>
        </p:spPr>
        <p:txBody>
          <a:bodyPr anchor="b"/>
          <a:lstStyle>
            <a:lvl1pPr marL="0" indent="0">
              <a:buNone/>
              <a:defRPr sz="1398" b="1"/>
            </a:lvl1pPr>
            <a:lvl2pPr marL="266365" indent="0">
              <a:buNone/>
              <a:defRPr sz="1165" b="1"/>
            </a:lvl2pPr>
            <a:lvl3pPr marL="532729" indent="0">
              <a:buNone/>
              <a:defRPr sz="1049" b="1"/>
            </a:lvl3pPr>
            <a:lvl4pPr marL="799094" indent="0">
              <a:buNone/>
              <a:defRPr sz="932" b="1"/>
            </a:lvl4pPr>
            <a:lvl5pPr marL="1065459" indent="0">
              <a:buNone/>
              <a:defRPr sz="932" b="1"/>
            </a:lvl5pPr>
            <a:lvl6pPr marL="1331824" indent="0">
              <a:buNone/>
              <a:defRPr sz="932" b="1"/>
            </a:lvl6pPr>
            <a:lvl7pPr marL="1598188" indent="0">
              <a:buNone/>
              <a:defRPr sz="932" b="1"/>
            </a:lvl7pPr>
            <a:lvl8pPr marL="1864553" indent="0">
              <a:buNone/>
              <a:defRPr sz="932" b="1"/>
            </a:lvl8pPr>
            <a:lvl9pPr marL="2130918" indent="0">
              <a:buNone/>
              <a:defRPr sz="932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97123" y="2761381"/>
            <a:ext cx="2264945" cy="406157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FC028-B60A-4ED4-986F-EB676A07C27C}" type="datetimeFigureOut">
              <a:rPr kumimoji="1" lang="ja-JP" altLang="en-US" smtClean="0"/>
              <a:t>2016/6/24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D019A-7034-4A09-8264-48FC9A5D0C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8712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FC028-B60A-4ED4-986F-EB676A07C27C}" type="datetimeFigureOut">
              <a:rPr kumimoji="1" lang="ja-JP" altLang="en-US" smtClean="0"/>
              <a:t>2016/6/24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D019A-7034-4A09-8264-48FC9A5D0C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5034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FC028-B60A-4ED4-986F-EB676A07C27C}" type="datetimeFigureOut">
              <a:rPr kumimoji="1" lang="ja-JP" altLang="en-US" smtClean="0"/>
              <a:t>2016/6/24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D019A-7034-4A09-8264-48FC9A5D0C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1564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503978"/>
            <a:ext cx="1718306" cy="1763924"/>
          </a:xfrm>
        </p:spPr>
        <p:txBody>
          <a:bodyPr anchor="b"/>
          <a:lstStyle>
            <a:lvl1pPr>
              <a:defRPr sz="186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4945" y="1088455"/>
            <a:ext cx="2697123" cy="5372269"/>
          </a:xfrm>
        </p:spPr>
        <p:txBody>
          <a:bodyPr/>
          <a:lstStyle>
            <a:lvl1pPr>
              <a:defRPr sz="1864"/>
            </a:lvl1pPr>
            <a:lvl2pPr>
              <a:defRPr sz="1631"/>
            </a:lvl2pPr>
            <a:lvl3pPr>
              <a:defRPr sz="1398"/>
            </a:lvl3pPr>
            <a:lvl4pPr>
              <a:defRPr sz="1165"/>
            </a:lvl4pPr>
            <a:lvl5pPr>
              <a:defRPr sz="1165"/>
            </a:lvl5pPr>
            <a:lvl6pPr>
              <a:defRPr sz="1165"/>
            </a:lvl6pPr>
            <a:lvl7pPr>
              <a:defRPr sz="1165"/>
            </a:lvl7pPr>
            <a:lvl8pPr>
              <a:defRPr sz="1165"/>
            </a:lvl8pPr>
            <a:lvl9pPr>
              <a:defRPr sz="116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6970" y="2267902"/>
            <a:ext cx="1718306" cy="4201570"/>
          </a:xfrm>
        </p:spPr>
        <p:txBody>
          <a:bodyPr/>
          <a:lstStyle>
            <a:lvl1pPr marL="0" indent="0">
              <a:buNone/>
              <a:defRPr sz="932"/>
            </a:lvl1pPr>
            <a:lvl2pPr marL="266365" indent="0">
              <a:buNone/>
              <a:defRPr sz="816"/>
            </a:lvl2pPr>
            <a:lvl3pPr marL="532729" indent="0">
              <a:buNone/>
              <a:defRPr sz="699"/>
            </a:lvl3pPr>
            <a:lvl4pPr marL="799094" indent="0">
              <a:buNone/>
              <a:defRPr sz="583"/>
            </a:lvl4pPr>
            <a:lvl5pPr marL="1065459" indent="0">
              <a:buNone/>
              <a:defRPr sz="583"/>
            </a:lvl5pPr>
            <a:lvl6pPr marL="1331824" indent="0">
              <a:buNone/>
              <a:defRPr sz="583"/>
            </a:lvl6pPr>
            <a:lvl7pPr marL="1598188" indent="0">
              <a:buNone/>
              <a:defRPr sz="583"/>
            </a:lvl7pPr>
            <a:lvl8pPr marL="1864553" indent="0">
              <a:buNone/>
              <a:defRPr sz="583"/>
            </a:lvl8pPr>
            <a:lvl9pPr marL="2130918" indent="0">
              <a:buNone/>
              <a:defRPr sz="58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FC028-B60A-4ED4-986F-EB676A07C27C}" type="datetimeFigureOut">
              <a:rPr kumimoji="1" lang="ja-JP" altLang="en-US" smtClean="0"/>
              <a:t>2016/6/24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D019A-7034-4A09-8264-48FC9A5D0C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8789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503978"/>
            <a:ext cx="1718306" cy="1763924"/>
          </a:xfrm>
        </p:spPr>
        <p:txBody>
          <a:bodyPr anchor="b"/>
          <a:lstStyle>
            <a:lvl1pPr>
              <a:defRPr sz="186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64945" y="1088455"/>
            <a:ext cx="2697123" cy="5372269"/>
          </a:xfrm>
        </p:spPr>
        <p:txBody>
          <a:bodyPr anchor="t"/>
          <a:lstStyle>
            <a:lvl1pPr marL="0" indent="0">
              <a:buNone/>
              <a:defRPr sz="1864"/>
            </a:lvl1pPr>
            <a:lvl2pPr marL="266365" indent="0">
              <a:buNone/>
              <a:defRPr sz="1631"/>
            </a:lvl2pPr>
            <a:lvl3pPr marL="532729" indent="0">
              <a:buNone/>
              <a:defRPr sz="1398"/>
            </a:lvl3pPr>
            <a:lvl4pPr marL="799094" indent="0">
              <a:buNone/>
              <a:defRPr sz="1165"/>
            </a:lvl4pPr>
            <a:lvl5pPr marL="1065459" indent="0">
              <a:buNone/>
              <a:defRPr sz="1165"/>
            </a:lvl5pPr>
            <a:lvl6pPr marL="1331824" indent="0">
              <a:buNone/>
              <a:defRPr sz="1165"/>
            </a:lvl6pPr>
            <a:lvl7pPr marL="1598188" indent="0">
              <a:buNone/>
              <a:defRPr sz="1165"/>
            </a:lvl7pPr>
            <a:lvl8pPr marL="1864553" indent="0">
              <a:buNone/>
              <a:defRPr sz="1165"/>
            </a:lvl8pPr>
            <a:lvl9pPr marL="2130918" indent="0">
              <a:buNone/>
              <a:defRPr sz="1165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6970" y="2267902"/>
            <a:ext cx="1718306" cy="4201570"/>
          </a:xfrm>
        </p:spPr>
        <p:txBody>
          <a:bodyPr/>
          <a:lstStyle>
            <a:lvl1pPr marL="0" indent="0">
              <a:buNone/>
              <a:defRPr sz="932"/>
            </a:lvl1pPr>
            <a:lvl2pPr marL="266365" indent="0">
              <a:buNone/>
              <a:defRPr sz="816"/>
            </a:lvl2pPr>
            <a:lvl3pPr marL="532729" indent="0">
              <a:buNone/>
              <a:defRPr sz="699"/>
            </a:lvl3pPr>
            <a:lvl4pPr marL="799094" indent="0">
              <a:buNone/>
              <a:defRPr sz="583"/>
            </a:lvl4pPr>
            <a:lvl5pPr marL="1065459" indent="0">
              <a:buNone/>
              <a:defRPr sz="583"/>
            </a:lvl5pPr>
            <a:lvl6pPr marL="1331824" indent="0">
              <a:buNone/>
              <a:defRPr sz="583"/>
            </a:lvl6pPr>
            <a:lvl7pPr marL="1598188" indent="0">
              <a:buNone/>
              <a:defRPr sz="583"/>
            </a:lvl7pPr>
            <a:lvl8pPr marL="1864553" indent="0">
              <a:buNone/>
              <a:defRPr sz="583"/>
            </a:lvl8pPr>
            <a:lvl9pPr marL="2130918" indent="0">
              <a:buNone/>
              <a:defRPr sz="58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FC028-B60A-4ED4-986F-EB676A07C27C}" type="datetimeFigureOut">
              <a:rPr kumimoji="1" lang="ja-JP" altLang="en-US" smtClean="0"/>
              <a:t>2016/6/24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D019A-7034-4A09-8264-48FC9A5D0C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252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6276" y="402484"/>
            <a:ext cx="4595098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276" y="2012414"/>
            <a:ext cx="4595098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6276" y="7006700"/>
            <a:ext cx="119872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FC028-B60A-4ED4-986F-EB676A07C27C}" type="datetimeFigureOut">
              <a:rPr kumimoji="1" lang="ja-JP" altLang="en-US" smtClean="0"/>
              <a:t>2016/6/24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64784" y="7006700"/>
            <a:ext cx="1798082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62653" y="7006700"/>
            <a:ext cx="119872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7D019A-7034-4A09-8264-48FC9A5D0C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2956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532729" rtl="0" eaLnBrk="1" latinLnBrk="0" hangingPunct="1">
        <a:lnSpc>
          <a:spcPct val="90000"/>
        </a:lnSpc>
        <a:spcBef>
          <a:spcPct val="0"/>
        </a:spcBef>
        <a:buNone/>
        <a:defRPr kumimoji="1" sz="25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3182" indent="-133182" algn="l" defTabSz="532729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kumimoji="1" sz="1631" kern="1200">
          <a:solidFill>
            <a:schemeClr val="tx1"/>
          </a:solidFill>
          <a:latin typeface="+mn-lt"/>
          <a:ea typeface="+mn-ea"/>
          <a:cs typeface="+mn-cs"/>
        </a:defRPr>
      </a:lvl1pPr>
      <a:lvl2pPr marL="39954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665912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165" kern="1200">
          <a:solidFill>
            <a:schemeClr val="tx1"/>
          </a:solidFill>
          <a:latin typeface="+mn-lt"/>
          <a:ea typeface="+mn-ea"/>
          <a:cs typeface="+mn-cs"/>
        </a:defRPr>
      </a:lvl3pPr>
      <a:lvl4pPr marL="93227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19864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465006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73137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997735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264100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1pPr>
      <a:lvl2pPr marL="266365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2pPr>
      <a:lvl3pPr marL="532729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3pPr>
      <a:lvl4pPr marL="799094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065459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331824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598188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864553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130918" algn="l" defTabSz="532729" rtl="0" eaLnBrk="1" latinLnBrk="0" hangingPunct="1">
        <a:defRPr kumimoji="1" sz="10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" name="角丸四角形 1135"/>
          <p:cNvSpPr/>
          <p:nvPr/>
        </p:nvSpPr>
        <p:spPr>
          <a:xfrm>
            <a:off x="245887" y="218494"/>
            <a:ext cx="4835876" cy="933872"/>
          </a:xfrm>
          <a:prstGeom prst="roundRect">
            <a:avLst>
              <a:gd name="adj" fmla="val 1897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/>
          </a:p>
        </p:txBody>
      </p:sp>
      <p:sp>
        <p:nvSpPr>
          <p:cNvPr id="1409" name="テキスト ボックス 1408"/>
          <p:cNvSpPr txBox="1"/>
          <p:nvPr/>
        </p:nvSpPr>
        <p:spPr>
          <a:xfrm>
            <a:off x="674910" y="7013326"/>
            <a:ext cx="44935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クラス</a:t>
            </a:r>
            <a:r>
              <a:rPr kumimoji="1" lang="ja-JP" altLang="en-US" sz="1600" b="1" u="sng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　　　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　　なまえ</a:t>
            </a:r>
            <a:r>
              <a:rPr kumimoji="1" lang="ja-JP" altLang="en-US" sz="1600" b="1" u="sng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　　　　　　　</a:t>
            </a:r>
            <a:endParaRPr kumimoji="1" lang="ja-JP" altLang="en-US" sz="1600" b="1" u="sng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414" name="グループ化 1413"/>
          <p:cNvGrpSpPr/>
          <p:nvPr/>
        </p:nvGrpSpPr>
        <p:grpSpPr>
          <a:xfrm>
            <a:off x="1648162" y="490240"/>
            <a:ext cx="2031326" cy="461665"/>
            <a:chOff x="3673130" y="132818"/>
            <a:chExt cx="2031326" cy="461665"/>
          </a:xfrm>
        </p:grpSpPr>
        <p:sp>
          <p:nvSpPr>
            <p:cNvPr id="1412" name="テキスト ボックス 1411"/>
            <p:cNvSpPr txBox="1"/>
            <p:nvPr/>
          </p:nvSpPr>
          <p:spPr>
            <a:xfrm>
              <a:off x="3673131" y="132818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400" b="1" dirty="0" smtClean="0">
                  <a:ln w="76200">
                    <a:solidFill>
                      <a:schemeClr val="bg1"/>
                    </a:solidFill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プールカード</a:t>
              </a:r>
              <a:endParaRPr kumimoji="1" lang="ja-JP" altLang="en-US" sz="2400" b="1" u="sng" dirty="0">
                <a:ln w="76200">
                  <a:solidFill>
                    <a:schemeClr val="bg1"/>
                  </a:solidFill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413" name="テキスト ボックス 1412"/>
            <p:cNvSpPr txBox="1"/>
            <p:nvPr/>
          </p:nvSpPr>
          <p:spPr>
            <a:xfrm>
              <a:off x="3673130" y="132818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4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プールカード</a:t>
              </a:r>
              <a:endParaRPr kumimoji="1" lang="ja-JP" altLang="en-US" sz="2400" b="1" u="sng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1403" name="グループ化 1402"/>
          <p:cNvGrpSpPr/>
          <p:nvPr/>
        </p:nvGrpSpPr>
        <p:grpSpPr>
          <a:xfrm>
            <a:off x="247351" y="1391670"/>
            <a:ext cx="4834412" cy="896274"/>
            <a:chOff x="63252" y="349435"/>
            <a:chExt cx="5202610" cy="964535"/>
          </a:xfrm>
        </p:grpSpPr>
        <p:grpSp>
          <p:nvGrpSpPr>
            <p:cNvPr id="1404" name="グループ化 1403"/>
            <p:cNvGrpSpPr/>
            <p:nvPr/>
          </p:nvGrpSpPr>
          <p:grpSpPr>
            <a:xfrm>
              <a:off x="1125973" y="362243"/>
              <a:ext cx="951727" cy="951727"/>
              <a:chOff x="174929" y="600448"/>
              <a:chExt cx="995954" cy="995954"/>
            </a:xfrm>
          </p:grpSpPr>
          <p:grpSp>
            <p:nvGrpSpPr>
              <p:cNvPr id="1589" name="グループ化 1588"/>
              <p:cNvGrpSpPr/>
              <p:nvPr/>
            </p:nvGrpSpPr>
            <p:grpSpPr>
              <a:xfrm>
                <a:off x="174929" y="600448"/>
                <a:ext cx="995954" cy="995954"/>
                <a:chOff x="-400804" y="1375148"/>
                <a:chExt cx="995954" cy="995954"/>
              </a:xfrm>
            </p:grpSpPr>
            <p:grpSp>
              <p:nvGrpSpPr>
                <p:cNvPr id="1591" name="グループ化 1590"/>
                <p:cNvGrpSpPr/>
                <p:nvPr/>
              </p:nvGrpSpPr>
              <p:grpSpPr>
                <a:xfrm>
                  <a:off x="-400804" y="1375148"/>
                  <a:ext cx="995954" cy="995954"/>
                  <a:chOff x="-1328464" y="1706796"/>
                  <a:chExt cx="1202131" cy="1202131"/>
                </a:xfrm>
              </p:grpSpPr>
              <p:grpSp>
                <p:nvGrpSpPr>
                  <p:cNvPr id="1613" name="グループ化 1612"/>
                  <p:cNvGrpSpPr/>
                  <p:nvPr/>
                </p:nvGrpSpPr>
                <p:grpSpPr>
                  <a:xfrm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629" name="角丸四角形 1628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30" name="角丸四角形 1629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31" name="角丸四角形 1630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32" name="角丸四角形 1631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614" name="グループ化 1613"/>
                  <p:cNvGrpSpPr/>
                  <p:nvPr/>
                </p:nvGrpSpPr>
                <p:grpSpPr>
                  <a:xfrm rot="13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625" name="角丸四角形 1624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26" name="角丸四角形 1625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27" name="角丸四角形 1626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28" name="角丸四角形 1627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615" name="グループ化 1614"/>
                  <p:cNvGrpSpPr/>
                  <p:nvPr/>
                </p:nvGrpSpPr>
                <p:grpSpPr>
                  <a:xfrm rot="270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621" name="角丸四角形 1620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22" name="角丸四角形 1621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23" name="角丸四角形 1622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24" name="角丸四角形 1623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616" name="グループ化 1615"/>
                  <p:cNvGrpSpPr/>
                  <p:nvPr/>
                </p:nvGrpSpPr>
                <p:grpSpPr>
                  <a:xfrm rot="40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617" name="角丸四角形 1616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18" name="角丸四角形 1617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19" name="角丸四角形 1618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20" name="角丸四角形 1619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592" name="グループ化 1591"/>
                <p:cNvGrpSpPr/>
                <p:nvPr/>
              </p:nvGrpSpPr>
              <p:grpSpPr>
                <a:xfrm>
                  <a:off x="-400804" y="1375148"/>
                  <a:ext cx="995954" cy="995954"/>
                  <a:chOff x="-1328464" y="1706796"/>
                  <a:chExt cx="1202131" cy="1202131"/>
                </a:xfrm>
              </p:grpSpPr>
              <p:grpSp>
                <p:nvGrpSpPr>
                  <p:cNvPr id="1593" name="グループ化 1592"/>
                  <p:cNvGrpSpPr/>
                  <p:nvPr/>
                </p:nvGrpSpPr>
                <p:grpSpPr>
                  <a:xfrm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609" name="角丸四角形 1608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10" name="角丸四角形 1609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11" name="角丸四角形 1610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12" name="角丸四角形 1611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594" name="グループ化 1593"/>
                  <p:cNvGrpSpPr/>
                  <p:nvPr/>
                </p:nvGrpSpPr>
                <p:grpSpPr>
                  <a:xfrm rot="13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605" name="角丸四角形 1604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06" name="角丸四角形 1605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07" name="角丸四角形 1606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08" name="角丸四角形 1607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595" name="グループ化 1594"/>
                  <p:cNvGrpSpPr/>
                  <p:nvPr/>
                </p:nvGrpSpPr>
                <p:grpSpPr>
                  <a:xfrm rot="270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601" name="角丸四角形 1600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02" name="角丸四角形 1601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03" name="角丸四角形 1602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04" name="角丸四角形 1603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596" name="グループ化 1595"/>
                  <p:cNvGrpSpPr/>
                  <p:nvPr/>
                </p:nvGrpSpPr>
                <p:grpSpPr>
                  <a:xfrm rot="40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597" name="角丸四角形 1596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98" name="角丸四角形 1597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99" name="角丸四角形 1598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00" name="角丸四角形 1599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1590" name="円/楕円 1589"/>
              <p:cNvSpPr/>
              <p:nvPr/>
            </p:nvSpPr>
            <p:spPr>
              <a:xfrm>
                <a:off x="366817" y="792336"/>
                <a:ext cx="612178" cy="6121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05" name="グループ化 1404"/>
            <p:cNvGrpSpPr/>
            <p:nvPr/>
          </p:nvGrpSpPr>
          <p:grpSpPr>
            <a:xfrm>
              <a:off x="2188694" y="362243"/>
              <a:ext cx="951727" cy="951727"/>
              <a:chOff x="174929" y="600448"/>
              <a:chExt cx="995954" cy="995954"/>
            </a:xfrm>
          </p:grpSpPr>
          <p:grpSp>
            <p:nvGrpSpPr>
              <p:cNvPr id="1545" name="グループ化 1544"/>
              <p:cNvGrpSpPr/>
              <p:nvPr/>
            </p:nvGrpSpPr>
            <p:grpSpPr>
              <a:xfrm>
                <a:off x="174929" y="600448"/>
                <a:ext cx="995954" cy="995954"/>
                <a:chOff x="-400804" y="1375148"/>
                <a:chExt cx="995954" cy="995954"/>
              </a:xfrm>
            </p:grpSpPr>
            <p:grpSp>
              <p:nvGrpSpPr>
                <p:cNvPr id="1547" name="グループ化 1546"/>
                <p:cNvGrpSpPr/>
                <p:nvPr/>
              </p:nvGrpSpPr>
              <p:grpSpPr>
                <a:xfrm>
                  <a:off x="-400804" y="1375148"/>
                  <a:ext cx="995954" cy="995954"/>
                  <a:chOff x="-1328464" y="1706796"/>
                  <a:chExt cx="1202131" cy="1202131"/>
                </a:xfrm>
              </p:grpSpPr>
              <p:grpSp>
                <p:nvGrpSpPr>
                  <p:cNvPr id="1569" name="グループ化 1568"/>
                  <p:cNvGrpSpPr/>
                  <p:nvPr/>
                </p:nvGrpSpPr>
                <p:grpSpPr>
                  <a:xfrm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585" name="角丸四角形 1584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86" name="角丸四角形 1585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87" name="角丸四角形 1586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88" name="角丸四角形 1587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570" name="グループ化 1569"/>
                  <p:cNvGrpSpPr/>
                  <p:nvPr/>
                </p:nvGrpSpPr>
                <p:grpSpPr>
                  <a:xfrm rot="13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581" name="角丸四角形 1580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82" name="角丸四角形 1581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83" name="角丸四角形 1582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84" name="角丸四角形 1583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571" name="グループ化 1570"/>
                  <p:cNvGrpSpPr/>
                  <p:nvPr/>
                </p:nvGrpSpPr>
                <p:grpSpPr>
                  <a:xfrm rot="270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577" name="角丸四角形 1576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78" name="角丸四角形 1577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79" name="角丸四角形 1578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80" name="角丸四角形 1579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572" name="グループ化 1571"/>
                  <p:cNvGrpSpPr/>
                  <p:nvPr/>
                </p:nvGrpSpPr>
                <p:grpSpPr>
                  <a:xfrm rot="40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573" name="角丸四角形 1572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74" name="角丸四角形 1573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75" name="角丸四角形 1574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76" name="角丸四角形 1575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548" name="グループ化 1547"/>
                <p:cNvGrpSpPr/>
                <p:nvPr/>
              </p:nvGrpSpPr>
              <p:grpSpPr>
                <a:xfrm>
                  <a:off x="-400804" y="1375148"/>
                  <a:ext cx="995954" cy="995954"/>
                  <a:chOff x="-1328464" y="1706796"/>
                  <a:chExt cx="1202131" cy="1202131"/>
                </a:xfrm>
              </p:grpSpPr>
              <p:grpSp>
                <p:nvGrpSpPr>
                  <p:cNvPr id="1549" name="グループ化 1548"/>
                  <p:cNvGrpSpPr/>
                  <p:nvPr/>
                </p:nvGrpSpPr>
                <p:grpSpPr>
                  <a:xfrm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565" name="角丸四角形 1564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66" name="角丸四角形 1565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67" name="角丸四角形 1566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68" name="角丸四角形 1567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550" name="グループ化 1549"/>
                  <p:cNvGrpSpPr/>
                  <p:nvPr/>
                </p:nvGrpSpPr>
                <p:grpSpPr>
                  <a:xfrm rot="13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561" name="角丸四角形 1560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62" name="角丸四角形 1561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63" name="角丸四角形 1562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64" name="角丸四角形 1563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551" name="グループ化 1550"/>
                  <p:cNvGrpSpPr/>
                  <p:nvPr/>
                </p:nvGrpSpPr>
                <p:grpSpPr>
                  <a:xfrm rot="270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557" name="角丸四角形 1556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58" name="角丸四角形 1557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59" name="角丸四角形 1558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60" name="角丸四角形 1559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552" name="グループ化 1551"/>
                  <p:cNvGrpSpPr/>
                  <p:nvPr/>
                </p:nvGrpSpPr>
                <p:grpSpPr>
                  <a:xfrm rot="40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553" name="角丸四角形 1552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54" name="角丸四角形 1553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55" name="角丸四角形 1554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56" name="角丸四角形 1555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1546" name="円/楕円 1545"/>
              <p:cNvSpPr/>
              <p:nvPr/>
            </p:nvSpPr>
            <p:spPr>
              <a:xfrm>
                <a:off x="366817" y="792336"/>
                <a:ext cx="612178" cy="6121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06" name="グループ化 1405"/>
            <p:cNvGrpSpPr/>
            <p:nvPr/>
          </p:nvGrpSpPr>
          <p:grpSpPr>
            <a:xfrm>
              <a:off x="3251415" y="362243"/>
              <a:ext cx="951727" cy="951727"/>
              <a:chOff x="174929" y="600448"/>
              <a:chExt cx="995954" cy="995954"/>
            </a:xfrm>
          </p:grpSpPr>
          <p:grpSp>
            <p:nvGrpSpPr>
              <p:cNvPr id="1501" name="グループ化 1500"/>
              <p:cNvGrpSpPr/>
              <p:nvPr/>
            </p:nvGrpSpPr>
            <p:grpSpPr>
              <a:xfrm>
                <a:off x="174929" y="600448"/>
                <a:ext cx="995954" cy="995954"/>
                <a:chOff x="-400804" y="1375148"/>
                <a:chExt cx="995954" cy="995954"/>
              </a:xfrm>
            </p:grpSpPr>
            <p:grpSp>
              <p:nvGrpSpPr>
                <p:cNvPr id="1503" name="グループ化 1502"/>
                <p:cNvGrpSpPr/>
                <p:nvPr/>
              </p:nvGrpSpPr>
              <p:grpSpPr>
                <a:xfrm>
                  <a:off x="-400804" y="1375148"/>
                  <a:ext cx="995954" cy="995954"/>
                  <a:chOff x="-1328464" y="1706796"/>
                  <a:chExt cx="1202131" cy="1202131"/>
                </a:xfrm>
              </p:grpSpPr>
              <p:grpSp>
                <p:nvGrpSpPr>
                  <p:cNvPr id="1525" name="グループ化 1524"/>
                  <p:cNvGrpSpPr/>
                  <p:nvPr/>
                </p:nvGrpSpPr>
                <p:grpSpPr>
                  <a:xfrm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541" name="角丸四角形 1540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42" name="角丸四角形 1541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43" name="角丸四角形 1542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44" name="角丸四角形 1543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526" name="グループ化 1525"/>
                  <p:cNvGrpSpPr/>
                  <p:nvPr/>
                </p:nvGrpSpPr>
                <p:grpSpPr>
                  <a:xfrm rot="13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537" name="角丸四角形 1536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38" name="角丸四角形 1537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39" name="角丸四角形 1538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40" name="角丸四角形 1539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527" name="グループ化 1526"/>
                  <p:cNvGrpSpPr/>
                  <p:nvPr/>
                </p:nvGrpSpPr>
                <p:grpSpPr>
                  <a:xfrm rot="270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533" name="角丸四角形 1532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34" name="角丸四角形 1533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35" name="角丸四角形 1534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36" name="角丸四角形 1535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528" name="グループ化 1527"/>
                  <p:cNvGrpSpPr/>
                  <p:nvPr/>
                </p:nvGrpSpPr>
                <p:grpSpPr>
                  <a:xfrm rot="40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529" name="角丸四角形 1528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30" name="角丸四角形 1529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31" name="角丸四角形 1530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32" name="角丸四角形 1531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504" name="グループ化 1503"/>
                <p:cNvGrpSpPr/>
                <p:nvPr/>
              </p:nvGrpSpPr>
              <p:grpSpPr>
                <a:xfrm>
                  <a:off x="-400804" y="1375148"/>
                  <a:ext cx="995954" cy="995954"/>
                  <a:chOff x="-1328464" y="1706796"/>
                  <a:chExt cx="1202131" cy="1202131"/>
                </a:xfrm>
              </p:grpSpPr>
              <p:grpSp>
                <p:nvGrpSpPr>
                  <p:cNvPr id="1505" name="グループ化 1504"/>
                  <p:cNvGrpSpPr/>
                  <p:nvPr/>
                </p:nvGrpSpPr>
                <p:grpSpPr>
                  <a:xfrm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521" name="角丸四角形 1520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22" name="角丸四角形 1521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23" name="角丸四角形 1522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24" name="角丸四角形 1523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506" name="グループ化 1505"/>
                  <p:cNvGrpSpPr/>
                  <p:nvPr/>
                </p:nvGrpSpPr>
                <p:grpSpPr>
                  <a:xfrm rot="13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517" name="角丸四角形 1516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18" name="角丸四角形 1517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19" name="角丸四角形 1518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20" name="角丸四角形 1519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507" name="グループ化 1506"/>
                  <p:cNvGrpSpPr/>
                  <p:nvPr/>
                </p:nvGrpSpPr>
                <p:grpSpPr>
                  <a:xfrm rot="270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513" name="角丸四角形 1512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14" name="角丸四角形 1513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15" name="角丸四角形 1514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16" name="角丸四角形 1515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508" name="グループ化 1507"/>
                  <p:cNvGrpSpPr/>
                  <p:nvPr/>
                </p:nvGrpSpPr>
                <p:grpSpPr>
                  <a:xfrm rot="40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509" name="角丸四角形 1508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10" name="角丸四角形 1509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11" name="角丸四角形 1510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12" name="角丸四角形 1511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1502" name="円/楕円 1501"/>
              <p:cNvSpPr/>
              <p:nvPr/>
            </p:nvSpPr>
            <p:spPr>
              <a:xfrm>
                <a:off x="366817" y="792336"/>
                <a:ext cx="612178" cy="6121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07" name="グループ化 1406"/>
            <p:cNvGrpSpPr/>
            <p:nvPr/>
          </p:nvGrpSpPr>
          <p:grpSpPr>
            <a:xfrm>
              <a:off x="4314135" y="355594"/>
              <a:ext cx="951727" cy="951727"/>
              <a:chOff x="174929" y="600448"/>
              <a:chExt cx="995954" cy="995954"/>
            </a:xfrm>
          </p:grpSpPr>
          <p:grpSp>
            <p:nvGrpSpPr>
              <p:cNvPr id="1457" name="グループ化 1456"/>
              <p:cNvGrpSpPr/>
              <p:nvPr/>
            </p:nvGrpSpPr>
            <p:grpSpPr>
              <a:xfrm>
                <a:off x="174929" y="600448"/>
                <a:ext cx="995954" cy="995954"/>
                <a:chOff x="-400804" y="1375148"/>
                <a:chExt cx="995954" cy="995954"/>
              </a:xfrm>
            </p:grpSpPr>
            <p:grpSp>
              <p:nvGrpSpPr>
                <p:cNvPr id="1459" name="グループ化 1458"/>
                <p:cNvGrpSpPr/>
                <p:nvPr/>
              </p:nvGrpSpPr>
              <p:grpSpPr>
                <a:xfrm>
                  <a:off x="-400804" y="1375148"/>
                  <a:ext cx="995954" cy="995954"/>
                  <a:chOff x="-1328464" y="1706796"/>
                  <a:chExt cx="1202131" cy="1202131"/>
                </a:xfrm>
              </p:grpSpPr>
              <p:grpSp>
                <p:nvGrpSpPr>
                  <p:cNvPr id="1481" name="グループ化 1480"/>
                  <p:cNvGrpSpPr/>
                  <p:nvPr/>
                </p:nvGrpSpPr>
                <p:grpSpPr>
                  <a:xfrm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497" name="角丸四角形 1496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98" name="角丸四角形 1497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99" name="角丸四角形 1498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00" name="角丸四角形 1499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482" name="グループ化 1481"/>
                  <p:cNvGrpSpPr/>
                  <p:nvPr/>
                </p:nvGrpSpPr>
                <p:grpSpPr>
                  <a:xfrm rot="13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493" name="角丸四角形 1492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94" name="角丸四角形 1493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95" name="角丸四角形 1494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96" name="角丸四角形 1495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483" name="グループ化 1482"/>
                  <p:cNvGrpSpPr/>
                  <p:nvPr/>
                </p:nvGrpSpPr>
                <p:grpSpPr>
                  <a:xfrm rot="270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489" name="角丸四角形 1488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90" name="角丸四角形 1489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91" name="角丸四角形 1490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92" name="角丸四角形 1491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484" name="グループ化 1483"/>
                  <p:cNvGrpSpPr/>
                  <p:nvPr/>
                </p:nvGrpSpPr>
                <p:grpSpPr>
                  <a:xfrm rot="40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485" name="角丸四角形 1484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86" name="角丸四角形 1485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87" name="角丸四角形 1486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88" name="角丸四角形 1487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460" name="グループ化 1459"/>
                <p:cNvGrpSpPr/>
                <p:nvPr/>
              </p:nvGrpSpPr>
              <p:grpSpPr>
                <a:xfrm>
                  <a:off x="-400804" y="1375148"/>
                  <a:ext cx="995954" cy="995954"/>
                  <a:chOff x="-1328464" y="1706796"/>
                  <a:chExt cx="1202131" cy="1202131"/>
                </a:xfrm>
              </p:grpSpPr>
              <p:grpSp>
                <p:nvGrpSpPr>
                  <p:cNvPr id="1461" name="グループ化 1460"/>
                  <p:cNvGrpSpPr/>
                  <p:nvPr/>
                </p:nvGrpSpPr>
                <p:grpSpPr>
                  <a:xfrm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477" name="角丸四角形 1476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78" name="角丸四角形 1477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79" name="角丸四角形 1478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80" name="角丸四角形 1479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462" name="グループ化 1461"/>
                  <p:cNvGrpSpPr/>
                  <p:nvPr/>
                </p:nvGrpSpPr>
                <p:grpSpPr>
                  <a:xfrm rot="13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473" name="角丸四角形 1472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74" name="角丸四角形 1473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75" name="角丸四角形 1474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76" name="角丸四角形 1475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463" name="グループ化 1462"/>
                  <p:cNvGrpSpPr/>
                  <p:nvPr/>
                </p:nvGrpSpPr>
                <p:grpSpPr>
                  <a:xfrm rot="270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469" name="角丸四角形 1468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70" name="角丸四角形 1469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71" name="角丸四角形 1470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72" name="角丸四角形 1471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464" name="グループ化 1463"/>
                  <p:cNvGrpSpPr/>
                  <p:nvPr/>
                </p:nvGrpSpPr>
                <p:grpSpPr>
                  <a:xfrm rot="40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465" name="角丸四角形 1464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66" name="角丸四角形 1465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67" name="角丸四角形 1466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68" name="角丸四角形 1467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1458" name="円/楕円 1457"/>
              <p:cNvSpPr/>
              <p:nvPr/>
            </p:nvSpPr>
            <p:spPr>
              <a:xfrm>
                <a:off x="366817" y="792336"/>
                <a:ext cx="612178" cy="6121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08" name="グループ化 1407"/>
            <p:cNvGrpSpPr/>
            <p:nvPr/>
          </p:nvGrpSpPr>
          <p:grpSpPr>
            <a:xfrm>
              <a:off x="63252" y="349435"/>
              <a:ext cx="951727" cy="951727"/>
              <a:chOff x="174929" y="600448"/>
              <a:chExt cx="995954" cy="995954"/>
            </a:xfrm>
          </p:grpSpPr>
          <p:grpSp>
            <p:nvGrpSpPr>
              <p:cNvPr id="1410" name="グループ化 1409"/>
              <p:cNvGrpSpPr/>
              <p:nvPr/>
            </p:nvGrpSpPr>
            <p:grpSpPr>
              <a:xfrm>
                <a:off x="174929" y="600448"/>
                <a:ext cx="995954" cy="995954"/>
                <a:chOff x="-400804" y="1375148"/>
                <a:chExt cx="995954" cy="995954"/>
              </a:xfrm>
            </p:grpSpPr>
            <p:grpSp>
              <p:nvGrpSpPr>
                <p:cNvPr id="1415" name="グループ化 1414"/>
                <p:cNvGrpSpPr/>
                <p:nvPr/>
              </p:nvGrpSpPr>
              <p:grpSpPr>
                <a:xfrm>
                  <a:off x="-400804" y="1375148"/>
                  <a:ext cx="995954" cy="995954"/>
                  <a:chOff x="-1328464" y="1706796"/>
                  <a:chExt cx="1202131" cy="1202131"/>
                </a:xfrm>
              </p:grpSpPr>
              <p:grpSp>
                <p:nvGrpSpPr>
                  <p:cNvPr id="1437" name="グループ化 1436"/>
                  <p:cNvGrpSpPr/>
                  <p:nvPr/>
                </p:nvGrpSpPr>
                <p:grpSpPr>
                  <a:xfrm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453" name="角丸四角形 1452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54" name="角丸四角形 1453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55" name="角丸四角形 1454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56" name="角丸四角形 1455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438" name="グループ化 1437"/>
                  <p:cNvGrpSpPr/>
                  <p:nvPr/>
                </p:nvGrpSpPr>
                <p:grpSpPr>
                  <a:xfrm rot="13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449" name="角丸四角形 1448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50" name="角丸四角形 1449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51" name="角丸四角形 1450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52" name="角丸四角形 1451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439" name="グループ化 1438"/>
                  <p:cNvGrpSpPr/>
                  <p:nvPr/>
                </p:nvGrpSpPr>
                <p:grpSpPr>
                  <a:xfrm rot="270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445" name="角丸四角形 1444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46" name="角丸四角形 1445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47" name="角丸四角形 1446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48" name="角丸四角形 1447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440" name="グループ化 1439"/>
                  <p:cNvGrpSpPr/>
                  <p:nvPr/>
                </p:nvGrpSpPr>
                <p:grpSpPr>
                  <a:xfrm rot="40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441" name="角丸四角形 1440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42" name="角丸四角形 1441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43" name="角丸四角形 1442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44" name="角丸四角形 1443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416" name="グループ化 1415"/>
                <p:cNvGrpSpPr/>
                <p:nvPr/>
              </p:nvGrpSpPr>
              <p:grpSpPr>
                <a:xfrm>
                  <a:off x="-400804" y="1375148"/>
                  <a:ext cx="995954" cy="995954"/>
                  <a:chOff x="-1328464" y="1706796"/>
                  <a:chExt cx="1202131" cy="1202131"/>
                </a:xfrm>
              </p:grpSpPr>
              <p:grpSp>
                <p:nvGrpSpPr>
                  <p:cNvPr id="1417" name="グループ化 1416"/>
                  <p:cNvGrpSpPr/>
                  <p:nvPr/>
                </p:nvGrpSpPr>
                <p:grpSpPr>
                  <a:xfrm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433" name="角丸四角形 1432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34" name="角丸四角形 1433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35" name="角丸四角形 1434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36" name="角丸四角形 1435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418" name="グループ化 1417"/>
                  <p:cNvGrpSpPr/>
                  <p:nvPr/>
                </p:nvGrpSpPr>
                <p:grpSpPr>
                  <a:xfrm rot="13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429" name="角丸四角形 1428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30" name="角丸四角形 1429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31" name="角丸四角形 1430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32" name="角丸四角形 1431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419" name="グループ化 1418"/>
                  <p:cNvGrpSpPr/>
                  <p:nvPr/>
                </p:nvGrpSpPr>
                <p:grpSpPr>
                  <a:xfrm rot="270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425" name="角丸四角形 1424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26" name="角丸四角形 1425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27" name="角丸四角形 1426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28" name="角丸四角形 1427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420" name="グループ化 1419"/>
                  <p:cNvGrpSpPr/>
                  <p:nvPr/>
                </p:nvGrpSpPr>
                <p:grpSpPr>
                  <a:xfrm rot="40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421" name="角丸四角形 1420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22" name="角丸四角形 1421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23" name="角丸四角形 1422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24" name="角丸四角形 1423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1411" name="円/楕円 1410"/>
              <p:cNvSpPr/>
              <p:nvPr/>
            </p:nvSpPr>
            <p:spPr>
              <a:xfrm>
                <a:off x="366817" y="792336"/>
                <a:ext cx="612178" cy="6121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33" name="グループ化 1632"/>
          <p:cNvGrpSpPr/>
          <p:nvPr/>
        </p:nvGrpSpPr>
        <p:grpSpPr>
          <a:xfrm>
            <a:off x="247351" y="2516394"/>
            <a:ext cx="4834412" cy="896274"/>
            <a:chOff x="63252" y="1432884"/>
            <a:chExt cx="5202610" cy="964535"/>
          </a:xfrm>
        </p:grpSpPr>
        <p:grpSp>
          <p:nvGrpSpPr>
            <p:cNvPr id="1634" name="グループ化 1633"/>
            <p:cNvGrpSpPr/>
            <p:nvPr/>
          </p:nvGrpSpPr>
          <p:grpSpPr>
            <a:xfrm>
              <a:off x="1125973" y="1445692"/>
              <a:ext cx="951727" cy="951727"/>
              <a:chOff x="174929" y="600448"/>
              <a:chExt cx="995954" cy="995954"/>
            </a:xfrm>
          </p:grpSpPr>
          <p:grpSp>
            <p:nvGrpSpPr>
              <p:cNvPr id="1815" name="グループ化 1814"/>
              <p:cNvGrpSpPr/>
              <p:nvPr/>
            </p:nvGrpSpPr>
            <p:grpSpPr>
              <a:xfrm>
                <a:off x="174929" y="600448"/>
                <a:ext cx="995954" cy="995954"/>
                <a:chOff x="-400804" y="1375148"/>
                <a:chExt cx="995954" cy="995954"/>
              </a:xfrm>
            </p:grpSpPr>
            <p:grpSp>
              <p:nvGrpSpPr>
                <p:cNvPr id="1817" name="グループ化 1816"/>
                <p:cNvGrpSpPr/>
                <p:nvPr/>
              </p:nvGrpSpPr>
              <p:grpSpPr>
                <a:xfrm>
                  <a:off x="-400804" y="1375148"/>
                  <a:ext cx="995954" cy="995954"/>
                  <a:chOff x="-1328464" y="1706796"/>
                  <a:chExt cx="1202131" cy="1202131"/>
                </a:xfrm>
              </p:grpSpPr>
              <p:grpSp>
                <p:nvGrpSpPr>
                  <p:cNvPr id="1839" name="グループ化 1838"/>
                  <p:cNvGrpSpPr/>
                  <p:nvPr/>
                </p:nvGrpSpPr>
                <p:grpSpPr>
                  <a:xfrm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855" name="角丸四角形 1854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56" name="角丸四角形 1855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57" name="角丸四角形 1856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58" name="角丸四角形 1857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840" name="グループ化 1839"/>
                  <p:cNvGrpSpPr/>
                  <p:nvPr/>
                </p:nvGrpSpPr>
                <p:grpSpPr>
                  <a:xfrm rot="13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851" name="角丸四角形 1850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52" name="角丸四角形 1851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53" name="角丸四角形 1852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54" name="角丸四角形 1853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841" name="グループ化 1840"/>
                  <p:cNvGrpSpPr/>
                  <p:nvPr/>
                </p:nvGrpSpPr>
                <p:grpSpPr>
                  <a:xfrm rot="270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847" name="角丸四角形 1846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48" name="角丸四角形 1847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49" name="角丸四角形 1848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50" name="角丸四角形 1849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842" name="グループ化 1841"/>
                  <p:cNvGrpSpPr/>
                  <p:nvPr/>
                </p:nvGrpSpPr>
                <p:grpSpPr>
                  <a:xfrm rot="40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843" name="角丸四角形 1842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44" name="角丸四角形 1843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45" name="角丸四角形 1844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46" name="角丸四角形 1845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818" name="グループ化 1817"/>
                <p:cNvGrpSpPr/>
                <p:nvPr/>
              </p:nvGrpSpPr>
              <p:grpSpPr>
                <a:xfrm>
                  <a:off x="-400804" y="1375148"/>
                  <a:ext cx="995954" cy="995954"/>
                  <a:chOff x="-1328464" y="1706796"/>
                  <a:chExt cx="1202131" cy="1202131"/>
                </a:xfrm>
              </p:grpSpPr>
              <p:grpSp>
                <p:nvGrpSpPr>
                  <p:cNvPr id="1819" name="グループ化 1818"/>
                  <p:cNvGrpSpPr/>
                  <p:nvPr/>
                </p:nvGrpSpPr>
                <p:grpSpPr>
                  <a:xfrm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835" name="角丸四角形 1834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36" name="角丸四角形 1835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37" name="角丸四角形 1836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38" name="角丸四角形 1837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820" name="グループ化 1819"/>
                  <p:cNvGrpSpPr/>
                  <p:nvPr/>
                </p:nvGrpSpPr>
                <p:grpSpPr>
                  <a:xfrm rot="13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831" name="角丸四角形 1830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32" name="角丸四角形 1831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33" name="角丸四角形 1832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34" name="角丸四角形 1833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821" name="グループ化 1820"/>
                  <p:cNvGrpSpPr/>
                  <p:nvPr/>
                </p:nvGrpSpPr>
                <p:grpSpPr>
                  <a:xfrm rot="270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827" name="角丸四角形 1826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28" name="角丸四角形 1827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29" name="角丸四角形 1828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30" name="角丸四角形 1829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822" name="グループ化 1821"/>
                  <p:cNvGrpSpPr/>
                  <p:nvPr/>
                </p:nvGrpSpPr>
                <p:grpSpPr>
                  <a:xfrm rot="40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823" name="角丸四角形 1822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24" name="角丸四角形 1823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25" name="角丸四角形 1824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26" name="角丸四角形 1825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1816" name="円/楕円 1815"/>
              <p:cNvSpPr/>
              <p:nvPr/>
            </p:nvSpPr>
            <p:spPr>
              <a:xfrm>
                <a:off x="366817" y="792336"/>
                <a:ext cx="612178" cy="6121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35" name="グループ化 1634"/>
            <p:cNvGrpSpPr/>
            <p:nvPr/>
          </p:nvGrpSpPr>
          <p:grpSpPr>
            <a:xfrm>
              <a:off x="2188694" y="1445692"/>
              <a:ext cx="951727" cy="951727"/>
              <a:chOff x="174929" y="600448"/>
              <a:chExt cx="995954" cy="995954"/>
            </a:xfrm>
          </p:grpSpPr>
          <p:grpSp>
            <p:nvGrpSpPr>
              <p:cNvPr id="1771" name="グループ化 1770"/>
              <p:cNvGrpSpPr/>
              <p:nvPr/>
            </p:nvGrpSpPr>
            <p:grpSpPr>
              <a:xfrm>
                <a:off x="174929" y="600448"/>
                <a:ext cx="995954" cy="995954"/>
                <a:chOff x="-400804" y="1375148"/>
                <a:chExt cx="995954" cy="995954"/>
              </a:xfrm>
            </p:grpSpPr>
            <p:grpSp>
              <p:nvGrpSpPr>
                <p:cNvPr id="1773" name="グループ化 1772"/>
                <p:cNvGrpSpPr/>
                <p:nvPr/>
              </p:nvGrpSpPr>
              <p:grpSpPr>
                <a:xfrm>
                  <a:off x="-400804" y="1375148"/>
                  <a:ext cx="995954" cy="995954"/>
                  <a:chOff x="-1328464" y="1706796"/>
                  <a:chExt cx="1202131" cy="1202131"/>
                </a:xfrm>
              </p:grpSpPr>
              <p:grpSp>
                <p:nvGrpSpPr>
                  <p:cNvPr id="1795" name="グループ化 1794"/>
                  <p:cNvGrpSpPr/>
                  <p:nvPr/>
                </p:nvGrpSpPr>
                <p:grpSpPr>
                  <a:xfrm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811" name="角丸四角形 1810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12" name="角丸四角形 1811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13" name="角丸四角形 1812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14" name="角丸四角形 1813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796" name="グループ化 1795"/>
                  <p:cNvGrpSpPr/>
                  <p:nvPr/>
                </p:nvGrpSpPr>
                <p:grpSpPr>
                  <a:xfrm rot="13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807" name="角丸四角形 1806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08" name="角丸四角形 1807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09" name="角丸四角形 1808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10" name="角丸四角形 1809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797" name="グループ化 1796"/>
                  <p:cNvGrpSpPr/>
                  <p:nvPr/>
                </p:nvGrpSpPr>
                <p:grpSpPr>
                  <a:xfrm rot="270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803" name="角丸四角形 1802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04" name="角丸四角形 1803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05" name="角丸四角形 1804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06" name="角丸四角形 1805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798" name="グループ化 1797"/>
                  <p:cNvGrpSpPr/>
                  <p:nvPr/>
                </p:nvGrpSpPr>
                <p:grpSpPr>
                  <a:xfrm rot="40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799" name="角丸四角形 1798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00" name="角丸四角形 1799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01" name="角丸四角形 1800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02" name="角丸四角形 1801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774" name="グループ化 1773"/>
                <p:cNvGrpSpPr/>
                <p:nvPr/>
              </p:nvGrpSpPr>
              <p:grpSpPr>
                <a:xfrm>
                  <a:off x="-400804" y="1375148"/>
                  <a:ext cx="995954" cy="995954"/>
                  <a:chOff x="-1328464" y="1706796"/>
                  <a:chExt cx="1202131" cy="1202131"/>
                </a:xfrm>
              </p:grpSpPr>
              <p:grpSp>
                <p:nvGrpSpPr>
                  <p:cNvPr id="1775" name="グループ化 1774"/>
                  <p:cNvGrpSpPr/>
                  <p:nvPr/>
                </p:nvGrpSpPr>
                <p:grpSpPr>
                  <a:xfrm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791" name="角丸四角形 1790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92" name="角丸四角形 1791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93" name="角丸四角形 1792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94" name="角丸四角形 1793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776" name="グループ化 1775"/>
                  <p:cNvGrpSpPr/>
                  <p:nvPr/>
                </p:nvGrpSpPr>
                <p:grpSpPr>
                  <a:xfrm rot="13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787" name="角丸四角形 1786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88" name="角丸四角形 1787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89" name="角丸四角形 1788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90" name="角丸四角形 1789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777" name="グループ化 1776"/>
                  <p:cNvGrpSpPr/>
                  <p:nvPr/>
                </p:nvGrpSpPr>
                <p:grpSpPr>
                  <a:xfrm rot="270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783" name="角丸四角形 1782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84" name="角丸四角形 1783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85" name="角丸四角形 1784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86" name="角丸四角形 1785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778" name="グループ化 1777"/>
                  <p:cNvGrpSpPr/>
                  <p:nvPr/>
                </p:nvGrpSpPr>
                <p:grpSpPr>
                  <a:xfrm rot="40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779" name="角丸四角形 1778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80" name="角丸四角形 1779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81" name="角丸四角形 1780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82" name="角丸四角形 1781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1772" name="円/楕円 1771"/>
              <p:cNvSpPr/>
              <p:nvPr/>
            </p:nvSpPr>
            <p:spPr>
              <a:xfrm>
                <a:off x="366817" y="792336"/>
                <a:ext cx="612178" cy="6121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36" name="グループ化 1635"/>
            <p:cNvGrpSpPr/>
            <p:nvPr/>
          </p:nvGrpSpPr>
          <p:grpSpPr>
            <a:xfrm>
              <a:off x="3251415" y="1445692"/>
              <a:ext cx="951727" cy="951727"/>
              <a:chOff x="174929" y="600448"/>
              <a:chExt cx="995954" cy="995954"/>
            </a:xfrm>
          </p:grpSpPr>
          <p:grpSp>
            <p:nvGrpSpPr>
              <p:cNvPr id="1727" name="グループ化 1726"/>
              <p:cNvGrpSpPr/>
              <p:nvPr/>
            </p:nvGrpSpPr>
            <p:grpSpPr>
              <a:xfrm>
                <a:off x="174929" y="600448"/>
                <a:ext cx="995954" cy="995954"/>
                <a:chOff x="-400804" y="1375148"/>
                <a:chExt cx="995954" cy="995954"/>
              </a:xfrm>
            </p:grpSpPr>
            <p:grpSp>
              <p:nvGrpSpPr>
                <p:cNvPr id="1729" name="グループ化 1728"/>
                <p:cNvGrpSpPr/>
                <p:nvPr/>
              </p:nvGrpSpPr>
              <p:grpSpPr>
                <a:xfrm>
                  <a:off x="-400804" y="1375148"/>
                  <a:ext cx="995954" cy="995954"/>
                  <a:chOff x="-1328464" y="1706796"/>
                  <a:chExt cx="1202131" cy="1202131"/>
                </a:xfrm>
              </p:grpSpPr>
              <p:grpSp>
                <p:nvGrpSpPr>
                  <p:cNvPr id="1751" name="グループ化 1750"/>
                  <p:cNvGrpSpPr/>
                  <p:nvPr/>
                </p:nvGrpSpPr>
                <p:grpSpPr>
                  <a:xfrm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767" name="角丸四角形 1766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68" name="角丸四角形 1767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69" name="角丸四角形 1768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70" name="角丸四角形 1769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752" name="グループ化 1751"/>
                  <p:cNvGrpSpPr/>
                  <p:nvPr/>
                </p:nvGrpSpPr>
                <p:grpSpPr>
                  <a:xfrm rot="13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763" name="角丸四角形 1762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64" name="角丸四角形 1763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65" name="角丸四角形 1764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66" name="角丸四角形 1765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753" name="グループ化 1752"/>
                  <p:cNvGrpSpPr/>
                  <p:nvPr/>
                </p:nvGrpSpPr>
                <p:grpSpPr>
                  <a:xfrm rot="270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759" name="角丸四角形 1758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60" name="角丸四角形 1759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61" name="角丸四角形 1760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62" name="角丸四角形 1761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754" name="グループ化 1753"/>
                  <p:cNvGrpSpPr/>
                  <p:nvPr/>
                </p:nvGrpSpPr>
                <p:grpSpPr>
                  <a:xfrm rot="40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755" name="角丸四角形 1754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56" name="角丸四角形 1755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57" name="角丸四角形 1756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58" name="角丸四角形 1757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730" name="グループ化 1729"/>
                <p:cNvGrpSpPr/>
                <p:nvPr/>
              </p:nvGrpSpPr>
              <p:grpSpPr>
                <a:xfrm>
                  <a:off x="-400804" y="1375148"/>
                  <a:ext cx="995954" cy="995954"/>
                  <a:chOff x="-1328464" y="1706796"/>
                  <a:chExt cx="1202131" cy="1202131"/>
                </a:xfrm>
              </p:grpSpPr>
              <p:grpSp>
                <p:nvGrpSpPr>
                  <p:cNvPr id="1731" name="グループ化 1730"/>
                  <p:cNvGrpSpPr/>
                  <p:nvPr/>
                </p:nvGrpSpPr>
                <p:grpSpPr>
                  <a:xfrm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747" name="角丸四角形 1746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48" name="角丸四角形 1747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49" name="角丸四角形 1748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50" name="角丸四角形 1749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732" name="グループ化 1731"/>
                  <p:cNvGrpSpPr/>
                  <p:nvPr/>
                </p:nvGrpSpPr>
                <p:grpSpPr>
                  <a:xfrm rot="13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743" name="角丸四角形 1742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44" name="角丸四角形 1743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45" name="角丸四角形 1744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46" name="角丸四角形 1745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733" name="グループ化 1732"/>
                  <p:cNvGrpSpPr/>
                  <p:nvPr/>
                </p:nvGrpSpPr>
                <p:grpSpPr>
                  <a:xfrm rot="270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739" name="角丸四角形 1738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40" name="角丸四角形 1739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41" name="角丸四角形 1740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42" name="角丸四角形 1741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734" name="グループ化 1733"/>
                  <p:cNvGrpSpPr/>
                  <p:nvPr/>
                </p:nvGrpSpPr>
                <p:grpSpPr>
                  <a:xfrm rot="40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735" name="角丸四角形 1734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36" name="角丸四角形 1735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37" name="角丸四角形 1736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38" name="角丸四角形 1737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1728" name="円/楕円 1727"/>
              <p:cNvSpPr/>
              <p:nvPr/>
            </p:nvSpPr>
            <p:spPr>
              <a:xfrm>
                <a:off x="366817" y="792336"/>
                <a:ext cx="612178" cy="6121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37" name="グループ化 1636"/>
            <p:cNvGrpSpPr/>
            <p:nvPr/>
          </p:nvGrpSpPr>
          <p:grpSpPr>
            <a:xfrm>
              <a:off x="4314135" y="1439043"/>
              <a:ext cx="951727" cy="951727"/>
              <a:chOff x="174929" y="600448"/>
              <a:chExt cx="995954" cy="995954"/>
            </a:xfrm>
          </p:grpSpPr>
          <p:grpSp>
            <p:nvGrpSpPr>
              <p:cNvPr id="1683" name="グループ化 1682"/>
              <p:cNvGrpSpPr/>
              <p:nvPr/>
            </p:nvGrpSpPr>
            <p:grpSpPr>
              <a:xfrm>
                <a:off x="174929" y="600448"/>
                <a:ext cx="995954" cy="995954"/>
                <a:chOff x="-400804" y="1375148"/>
                <a:chExt cx="995954" cy="995954"/>
              </a:xfrm>
            </p:grpSpPr>
            <p:grpSp>
              <p:nvGrpSpPr>
                <p:cNvPr id="1685" name="グループ化 1684"/>
                <p:cNvGrpSpPr/>
                <p:nvPr/>
              </p:nvGrpSpPr>
              <p:grpSpPr>
                <a:xfrm>
                  <a:off x="-400804" y="1375148"/>
                  <a:ext cx="995954" cy="995954"/>
                  <a:chOff x="-1328464" y="1706796"/>
                  <a:chExt cx="1202131" cy="1202131"/>
                </a:xfrm>
              </p:grpSpPr>
              <p:grpSp>
                <p:nvGrpSpPr>
                  <p:cNvPr id="1707" name="グループ化 1706"/>
                  <p:cNvGrpSpPr/>
                  <p:nvPr/>
                </p:nvGrpSpPr>
                <p:grpSpPr>
                  <a:xfrm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723" name="角丸四角形 1722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24" name="角丸四角形 1723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25" name="角丸四角形 1724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26" name="角丸四角形 1725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708" name="グループ化 1707"/>
                  <p:cNvGrpSpPr/>
                  <p:nvPr/>
                </p:nvGrpSpPr>
                <p:grpSpPr>
                  <a:xfrm rot="13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719" name="角丸四角形 1718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20" name="角丸四角形 1719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21" name="角丸四角形 1720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22" name="角丸四角形 1721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709" name="グループ化 1708"/>
                  <p:cNvGrpSpPr/>
                  <p:nvPr/>
                </p:nvGrpSpPr>
                <p:grpSpPr>
                  <a:xfrm rot="270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715" name="角丸四角形 1714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16" name="角丸四角形 1715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17" name="角丸四角形 1716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18" name="角丸四角形 1717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710" name="グループ化 1709"/>
                  <p:cNvGrpSpPr/>
                  <p:nvPr/>
                </p:nvGrpSpPr>
                <p:grpSpPr>
                  <a:xfrm rot="40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711" name="角丸四角形 1710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12" name="角丸四角形 1711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13" name="角丸四角形 1712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14" name="角丸四角形 1713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686" name="グループ化 1685"/>
                <p:cNvGrpSpPr/>
                <p:nvPr/>
              </p:nvGrpSpPr>
              <p:grpSpPr>
                <a:xfrm>
                  <a:off x="-400804" y="1375148"/>
                  <a:ext cx="995954" cy="995954"/>
                  <a:chOff x="-1328464" y="1706796"/>
                  <a:chExt cx="1202131" cy="1202131"/>
                </a:xfrm>
              </p:grpSpPr>
              <p:grpSp>
                <p:nvGrpSpPr>
                  <p:cNvPr id="1687" name="グループ化 1686"/>
                  <p:cNvGrpSpPr/>
                  <p:nvPr/>
                </p:nvGrpSpPr>
                <p:grpSpPr>
                  <a:xfrm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703" name="角丸四角形 1702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04" name="角丸四角形 1703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05" name="角丸四角形 1704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06" name="角丸四角形 1705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688" name="グループ化 1687"/>
                  <p:cNvGrpSpPr/>
                  <p:nvPr/>
                </p:nvGrpSpPr>
                <p:grpSpPr>
                  <a:xfrm rot="13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699" name="角丸四角形 1698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00" name="角丸四角形 1699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01" name="角丸四角形 1700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02" name="角丸四角形 1701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689" name="グループ化 1688"/>
                  <p:cNvGrpSpPr/>
                  <p:nvPr/>
                </p:nvGrpSpPr>
                <p:grpSpPr>
                  <a:xfrm rot="270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695" name="角丸四角形 1694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96" name="角丸四角形 1695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97" name="角丸四角形 1696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98" name="角丸四角形 1697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690" name="グループ化 1689"/>
                  <p:cNvGrpSpPr/>
                  <p:nvPr/>
                </p:nvGrpSpPr>
                <p:grpSpPr>
                  <a:xfrm rot="40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691" name="角丸四角形 1690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92" name="角丸四角形 1691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93" name="角丸四角形 1692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94" name="角丸四角形 1693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1684" name="円/楕円 1683"/>
              <p:cNvSpPr/>
              <p:nvPr/>
            </p:nvSpPr>
            <p:spPr>
              <a:xfrm>
                <a:off x="366817" y="792336"/>
                <a:ext cx="612178" cy="6121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38" name="グループ化 1637"/>
            <p:cNvGrpSpPr/>
            <p:nvPr/>
          </p:nvGrpSpPr>
          <p:grpSpPr>
            <a:xfrm>
              <a:off x="63252" y="1432884"/>
              <a:ext cx="951727" cy="951727"/>
              <a:chOff x="174929" y="600448"/>
              <a:chExt cx="995954" cy="995954"/>
            </a:xfrm>
          </p:grpSpPr>
          <p:grpSp>
            <p:nvGrpSpPr>
              <p:cNvPr id="1639" name="グループ化 1638"/>
              <p:cNvGrpSpPr/>
              <p:nvPr/>
            </p:nvGrpSpPr>
            <p:grpSpPr>
              <a:xfrm>
                <a:off x="174929" y="600448"/>
                <a:ext cx="995954" cy="995954"/>
                <a:chOff x="-400804" y="1375148"/>
                <a:chExt cx="995954" cy="995954"/>
              </a:xfrm>
            </p:grpSpPr>
            <p:grpSp>
              <p:nvGrpSpPr>
                <p:cNvPr id="1641" name="グループ化 1640"/>
                <p:cNvGrpSpPr/>
                <p:nvPr/>
              </p:nvGrpSpPr>
              <p:grpSpPr>
                <a:xfrm>
                  <a:off x="-400804" y="1375148"/>
                  <a:ext cx="995954" cy="995954"/>
                  <a:chOff x="-1328464" y="1706796"/>
                  <a:chExt cx="1202131" cy="1202131"/>
                </a:xfrm>
              </p:grpSpPr>
              <p:grpSp>
                <p:nvGrpSpPr>
                  <p:cNvPr id="1663" name="グループ化 1662"/>
                  <p:cNvGrpSpPr/>
                  <p:nvPr/>
                </p:nvGrpSpPr>
                <p:grpSpPr>
                  <a:xfrm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679" name="角丸四角形 1678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80" name="角丸四角形 1679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81" name="角丸四角形 1680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82" name="角丸四角形 1681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664" name="グループ化 1663"/>
                  <p:cNvGrpSpPr/>
                  <p:nvPr/>
                </p:nvGrpSpPr>
                <p:grpSpPr>
                  <a:xfrm rot="13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675" name="角丸四角形 1674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76" name="角丸四角形 1675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77" name="角丸四角形 1676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78" name="角丸四角形 1677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665" name="グループ化 1664"/>
                  <p:cNvGrpSpPr/>
                  <p:nvPr/>
                </p:nvGrpSpPr>
                <p:grpSpPr>
                  <a:xfrm rot="270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671" name="角丸四角形 1670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72" name="角丸四角形 1671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73" name="角丸四角形 1672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74" name="角丸四角形 1673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666" name="グループ化 1665"/>
                  <p:cNvGrpSpPr/>
                  <p:nvPr/>
                </p:nvGrpSpPr>
                <p:grpSpPr>
                  <a:xfrm rot="40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667" name="角丸四角形 1666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68" name="角丸四角形 1667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69" name="角丸四角形 1668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70" name="角丸四角形 1669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642" name="グループ化 1641"/>
                <p:cNvGrpSpPr/>
                <p:nvPr/>
              </p:nvGrpSpPr>
              <p:grpSpPr>
                <a:xfrm>
                  <a:off x="-400804" y="1375148"/>
                  <a:ext cx="995954" cy="995954"/>
                  <a:chOff x="-1328464" y="1706796"/>
                  <a:chExt cx="1202131" cy="1202131"/>
                </a:xfrm>
              </p:grpSpPr>
              <p:grpSp>
                <p:nvGrpSpPr>
                  <p:cNvPr id="1643" name="グループ化 1642"/>
                  <p:cNvGrpSpPr/>
                  <p:nvPr/>
                </p:nvGrpSpPr>
                <p:grpSpPr>
                  <a:xfrm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659" name="角丸四角形 1658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60" name="角丸四角形 1659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61" name="角丸四角形 1660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62" name="角丸四角形 1661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644" name="グループ化 1643"/>
                  <p:cNvGrpSpPr/>
                  <p:nvPr/>
                </p:nvGrpSpPr>
                <p:grpSpPr>
                  <a:xfrm rot="13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655" name="角丸四角形 1654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56" name="角丸四角形 1655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57" name="角丸四角形 1656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58" name="角丸四角形 1657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645" name="グループ化 1644"/>
                  <p:cNvGrpSpPr/>
                  <p:nvPr/>
                </p:nvGrpSpPr>
                <p:grpSpPr>
                  <a:xfrm rot="270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651" name="角丸四角形 1650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52" name="角丸四角形 1651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53" name="角丸四角形 1652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54" name="角丸四角形 1653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646" name="グループ化 1645"/>
                  <p:cNvGrpSpPr/>
                  <p:nvPr/>
                </p:nvGrpSpPr>
                <p:grpSpPr>
                  <a:xfrm rot="40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647" name="角丸四角形 1646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48" name="角丸四角形 1647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49" name="角丸四角形 1648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50" name="角丸四角形 1649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1640" name="円/楕円 1639"/>
              <p:cNvSpPr/>
              <p:nvPr/>
            </p:nvSpPr>
            <p:spPr>
              <a:xfrm>
                <a:off x="366817" y="792336"/>
                <a:ext cx="612178" cy="6121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59" name="グループ化 1858"/>
          <p:cNvGrpSpPr/>
          <p:nvPr/>
        </p:nvGrpSpPr>
        <p:grpSpPr>
          <a:xfrm>
            <a:off x="247351" y="3641118"/>
            <a:ext cx="4834412" cy="896274"/>
            <a:chOff x="63252" y="2539385"/>
            <a:chExt cx="5202610" cy="964535"/>
          </a:xfrm>
        </p:grpSpPr>
        <p:grpSp>
          <p:nvGrpSpPr>
            <p:cNvPr id="1860" name="グループ化 1859"/>
            <p:cNvGrpSpPr/>
            <p:nvPr/>
          </p:nvGrpSpPr>
          <p:grpSpPr>
            <a:xfrm>
              <a:off x="1125973" y="2552193"/>
              <a:ext cx="951727" cy="951727"/>
              <a:chOff x="174929" y="600448"/>
              <a:chExt cx="995954" cy="995954"/>
            </a:xfrm>
          </p:grpSpPr>
          <p:grpSp>
            <p:nvGrpSpPr>
              <p:cNvPr id="2041" name="グループ化 2040"/>
              <p:cNvGrpSpPr/>
              <p:nvPr/>
            </p:nvGrpSpPr>
            <p:grpSpPr>
              <a:xfrm>
                <a:off x="174929" y="600448"/>
                <a:ext cx="995954" cy="995954"/>
                <a:chOff x="-400804" y="1375148"/>
                <a:chExt cx="995954" cy="995954"/>
              </a:xfrm>
            </p:grpSpPr>
            <p:grpSp>
              <p:nvGrpSpPr>
                <p:cNvPr id="2043" name="グループ化 2042"/>
                <p:cNvGrpSpPr/>
                <p:nvPr/>
              </p:nvGrpSpPr>
              <p:grpSpPr>
                <a:xfrm>
                  <a:off x="-400804" y="1375148"/>
                  <a:ext cx="995954" cy="995954"/>
                  <a:chOff x="-1328464" y="1706796"/>
                  <a:chExt cx="1202131" cy="1202131"/>
                </a:xfrm>
              </p:grpSpPr>
              <p:grpSp>
                <p:nvGrpSpPr>
                  <p:cNvPr id="2065" name="グループ化 2064"/>
                  <p:cNvGrpSpPr/>
                  <p:nvPr/>
                </p:nvGrpSpPr>
                <p:grpSpPr>
                  <a:xfrm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081" name="角丸四角形 2080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82" name="角丸四角形 2081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83" name="角丸四角形 2082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84" name="角丸四角形 2083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066" name="グループ化 2065"/>
                  <p:cNvGrpSpPr/>
                  <p:nvPr/>
                </p:nvGrpSpPr>
                <p:grpSpPr>
                  <a:xfrm rot="13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077" name="角丸四角形 2076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78" name="角丸四角形 2077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79" name="角丸四角形 2078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80" name="角丸四角形 2079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067" name="グループ化 2066"/>
                  <p:cNvGrpSpPr/>
                  <p:nvPr/>
                </p:nvGrpSpPr>
                <p:grpSpPr>
                  <a:xfrm rot="270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073" name="角丸四角形 2072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74" name="角丸四角形 2073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75" name="角丸四角形 2074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76" name="角丸四角形 2075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068" name="グループ化 2067"/>
                  <p:cNvGrpSpPr/>
                  <p:nvPr/>
                </p:nvGrpSpPr>
                <p:grpSpPr>
                  <a:xfrm rot="40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069" name="角丸四角形 2068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70" name="角丸四角形 2069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71" name="角丸四角形 2070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72" name="角丸四角形 2071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2044" name="グループ化 2043"/>
                <p:cNvGrpSpPr/>
                <p:nvPr/>
              </p:nvGrpSpPr>
              <p:grpSpPr>
                <a:xfrm>
                  <a:off x="-400804" y="1375148"/>
                  <a:ext cx="995954" cy="995954"/>
                  <a:chOff x="-1328464" y="1706796"/>
                  <a:chExt cx="1202131" cy="1202131"/>
                </a:xfrm>
              </p:grpSpPr>
              <p:grpSp>
                <p:nvGrpSpPr>
                  <p:cNvPr id="2045" name="グループ化 2044"/>
                  <p:cNvGrpSpPr/>
                  <p:nvPr/>
                </p:nvGrpSpPr>
                <p:grpSpPr>
                  <a:xfrm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061" name="角丸四角形 2060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62" name="角丸四角形 2061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63" name="角丸四角形 2062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64" name="角丸四角形 2063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046" name="グループ化 2045"/>
                  <p:cNvGrpSpPr/>
                  <p:nvPr/>
                </p:nvGrpSpPr>
                <p:grpSpPr>
                  <a:xfrm rot="13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057" name="角丸四角形 2056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58" name="角丸四角形 2057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59" name="角丸四角形 2058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60" name="角丸四角形 2059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047" name="グループ化 2046"/>
                  <p:cNvGrpSpPr/>
                  <p:nvPr/>
                </p:nvGrpSpPr>
                <p:grpSpPr>
                  <a:xfrm rot="270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053" name="角丸四角形 2052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54" name="角丸四角形 2053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55" name="角丸四角形 2054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56" name="角丸四角形 2055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048" name="グループ化 2047"/>
                  <p:cNvGrpSpPr/>
                  <p:nvPr/>
                </p:nvGrpSpPr>
                <p:grpSpPr>
                  <a:xfrm rot="40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049" name="角丸四角形 2048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50" name="角丸四角形 2049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51" name="角丸四角形 2050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52" name="角丸四角形 2051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2042" name="円/楕円 2041"/>
              <p:cNvSpPr/>
              <p:nvPr/>
            </p:nvSpPr>
            <p:spPr>
              <a:xfrm>
                <a:off x="366817" y="792336"/>
                <a:ext cx="612178" cy="6121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61" name="グループ化 1860"/>
            <p:cNvGrpSpPr/>
            <p:nvPr/>
          </p:nvGrpSpPr>
          <p:grpSpPr>
            <a:xfrm>
              <a:off x="2188694" y="2552193"/>
              <a:ext cx="951727" cy="951727"/>
              <a:chOff x="174929" y="600448"/>
              <a:chExt cx="995954" cy="995954"/>
            </a:xfrm>
          </p:grpSpPr>
          <p:grpSp>
            <p:nvGrpSpPr>
              <p:cNvPr id="1997" name="グループ化 1996"/>
              <p:cNvGrpSpPr/>
              <p:nvPr/>
            </p:nvGrpSpPr>
            <p:grpSpPr>
              <a:xfrm>
                <a:off x="174929" y="600448"/>
                <a:ext cx="995954" cy="995954"/>
                <a:chOff x="-400804" y="1375148"/>
                <a:chExt cx="995954" cy="995954"/>
              </a:xfrm>
            </p:grpSpPr>
            <p:grpSp>
              <p:nvGrpSpPr>
                <p:cNvPr id="1999" name="グループ化 1998"/>
                <p:cNvGrpSpPr/>
                <p:nvPr/>
              </p:nvGrpSpPr>
              <p:grpSpPr>
                <a:xfrm>
                  <a:off x="-400804" y="1375148"/>
                  <a:ext cx="995954" cy="995954"/>
                  <a:chOff x="-1328464" y="1706796"/>
                  <a:chExt cx="1202131" cy="1202131"/>
                </a:xfrm>
              </p:grpSpPr>
              <p:grpSp>
                <p:nvGrpSpPr>
                  <p:cNvPr id="2021" name="グループ化 2020"/>
                  <p:cNvGrpSpPr/>
                  <p:nvPr/>
                </p:nvGrpSpPr>
                <p:grpSpPr>
                  <a:xfrm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037" name="角丸四角形 2036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38" name="角丸四角形 2037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39" name="角丸四角形 2038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40" name="角丸四角形 2039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022" name="グループ化 2021"/>
                  <p:cNvGrpSpPr/>
                  <p:nvPr/>
                </p:nvGrpSpPr>
                <p:grpSpPr>
                  <a:xfrm rot="13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033" name="角丸四角形 2032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34" name="角丸四角形 2033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35" name="角丸四角形 2034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36" name="角丸四角形 2035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023" name="グループ化 2022"/>
                  <p:cNvGrpSpPr/>
                  <p:nvPr/>
                </p:nvGrpSpPr>
                <p:grpSpPr>
                  <a:xfrm rot="270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029" name="角丸四角形 2028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30" name="角丸四角形 2029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31" name="角丸四角形 2030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32" name="角丸四角形 2031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024" name="グループ化 2023"/>
                  <p:cNvGrpSpPr/>
                  <p:nvPr/>
                </p:nvGrpSpPr>
                <p:grpSpPr>
                  <a:xfrm rot="40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025" name="角丸四角形 2024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26" name="角丸四角形 2025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27" name="角丸四角形 2026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28" name="角丸四角形 2027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2000" name="グループ化 1999"/>
                <p:cNvGrpSpPr/>
                <p:nvPr/>
              </p:nvGrpSpPr>
              <p:grpSpPr>
                <a:xfrm>
                  <a:off x="-400804" y="1375148"/>
                  <a:ext cx="995954" cy="995954"/>
                  <a:chOff x="-1328464" y="1706796"/>
                  <a:chExt cx="1202131" cy="1202131"/>
                </a:xfrm>
              </p:grpSpPr>
              <p:grpSp>
                <p:nvGrpSpPr>
                  <p:cNvPr id="2001" name="グループ化 2000"/>
                  <p:cNvGrpSpPr/>
                  <p:nvPr/>
                </p:nvGrpSpPr>
                <p:grpSpPr>
                  <a:xfrm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017" name="角丸四角形 2016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18" name="角丸四角形 2017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19" name="角丸四角形 2018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20" name="角丸四角形 2019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002" name="グループ化 2001"/>
                  <p:cNvGrpSpPr/>
                  <p:nvPr/>
                </p:nvGrpSpPr>
                <p:grpSpPr>
                  <a:xfrm rot="13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013" name="角丸四角形 2012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14" name="角丸四角形 2013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15" name="角丸四角形 2014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16" name="角丸四角形 2015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003" name="グループ化 2002"/>
                  <p:cNvGrpSpPr/>
                  <p:nvPr/>
                </p:nvGrpSpPr>
                <p:grpSpPr>
                  <a:xfrm rot="270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009" name="角丸四角形 2008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10" name="角丸四角形 2009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11" name="角丸四角形 2010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12" name="角丸四角形 2011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004" name="グループ化 2003"/>
                  <p:cNvGrpSpPr/>
                  <p:nvPr/>
                </p:nvGrpSpPr>
                <p:grpSpPr>
                  <a:xfrm rot="40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005" name="角丸四角形 2004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06" name="角丸四角形 2005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07" name="角丸四角形 2006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08" name="角丸四角形 2007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1998" name="円/楕円 1997"/>
              <p:cNvSpPr/>
              <p:nvPr/>
            </p:nvSpPr>
            <p:spPr>
              <a:xfrm>
                <a:off x="366817" y="792336"/>
                <a:ext cx="612178" cy="6121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62" name="グループ化 1861"/>
            <p:cNvGrpSpPr/>
            <p:nvPr/>
          </p:nvGrpSpPr>
          <p:grpSpPr>
            <a:xfrm>
              <a:off x="3251415" y="2552193"/>
              <a:ext cx="951727" cy="951727"/>
              <a:chOff x="174929" y="600448"/>
              <a:chExt cx="995954" cy="995954"/>
            </a:xfrm>
          </p:grpSpPr>
          <p:grpSp>
            <p:nvGrpSpPr>
              <p:cNvPr id="1953" name="グループ化 1952"/>
              <p:cNvGrpSpPr/>
              <p:nvPr/>
            </p:nvGrpSpPr>
            <p:grpSpPr>
              <a:xfrm>
                <a:off x="174929" y="600448"/>
                <a:ext cx="995954" cy="995954"/>
                <a:chOff x="-400804" y="1375148"/>
                <a:chExt cx="995954" cy="995954"/>
              </a:xfrm>
            </p:grpSpPr>
            <p:grpSp>
              <p:nvGrpSpPr>
                <p:cNvPr id="1955" name="グループ化 1954"/>
                <p:cNvGrpSpPr/>
                <p:nvPr/>
              </p:nvGrpSpPr>
              <p:grpSpPr>
                <a:xfrm>
                  <a:off x="-400804" y="1375148"/>
                  <a:ext cx="995954" cy="995954"/>
                  <a:chOff x="-1328464" y="1706796"/>
                  <a:chExt cx="1202131" cy="1202131"/>
                </a:xfrm>
              </p:grpSpPr>
              <p:grpSp>
                <p:nvGrpSpPr>
                  <p:cNvPr id="1977" name="グループ化 1976"/>
                  <p:cNvGrpSpPr/>
                  <p:nvPr/>
                </p:nvGrpSpPr>
                <p:grpSpPr>
                  <a:xfrm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993" name="角丸四角形 1992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94" name="角丸四角形 1993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95" name="角丸四角形 1994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96" name="角丸四角形 1995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978" name="グループ化 1977"/>
                  <p:cNvGrpSpPr/>
                  <p:nvPr/>
                </p:nvGrpSpPr>
                <p:grpSpPr>
                  <a:xfrm rot="13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989" name="角丸四角形 1988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90" name="角丸四角形 1989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91" name="角丸四角形 1990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92" name="角丸四角形 1991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979" name="グループ化 1978"/>
                  <p:cNvGrpSpPr/>
                  <p:nvPr/>
                </p:nvGrpSpPr>
                <p:grpSpPr>
                  <a:xfrm rot="270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985" name="角丸四角形 1984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86" name="角丸四角形 1985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87" name="角丸四角形 1986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88" name="角丸四角形 1987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980" name="グループ化 1979"/>
                  <p:cNvGrpSpPr/>
                  <p:nvPr/>
                </p:nvGrpSpPr>
                <p:grpSpPr>
                  <a:xfrm rot="40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981" name="角丸四角形 1980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82" name="角丸四角形 1981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83" name="角丸四角形 1982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84" name="角丸四角形 1983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956" name="グループ化 1955"/>
                <p:cNvGrpSpPr/>
                <p:nvPr/>
              </p:nvGrpSpPr>
              <p:grpSpPr>
                <a:xfrm>
                  <a:off x="-400804" y="1375148"/>
                  <a:ext cx="995954" cy="995954"/>
                  <a:chOff x="-1328464" y="1706796"/>
                  <a:chExt cx="1202131" cy="1202131"/>
                </a:xfrm>
              </p:grpSpPr>
              <p:grpSp>
                <p:nvGrpSpPr>
                  <p:cNvPr id="1957" name="グループ化 1956"/>
                  <p:cNvGrpSpPr/>
                  <p:nvPr/>
                </p:nvGrpSpPr>
                <p:grpSpPr>
                  <a:xfrm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973" name="角丸四角形 1972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74" name="角丸四角形 1973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75" name="角丸四角形 1974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76" name="角丸四角形 1975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958" name="グループ化 1957"/>
                  <p:cNvGrpSpPr/>
                  <p:nvPr/>
                </p:nvGrpSpPr>
                <p:grpSpPr>
                  <a:xfrm rot="13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969" name="角丸四角形 1968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70" name="角丸四角形 1969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71" name="角丸四角形 1970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72" name="角丸四角形 1971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959" name="グループ化 1958"/>
                  <p:cNvGrpSpPr/>
                  <p:nvPr/>
                </p:nvGrpSpPr>
                <p:grpSpPr>
                  <a:xfrm rot="270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965" name="角丸四角形 1964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66" name="角丸四角形 1965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67" name="角丸四角形 1966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68" name="角丸四角形 1967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960" name="グループ化 1959"/>
                  <p:cNvGrpSpPr/>
                  <p:nvPr/>
                </p:nvGrpSpPr>
                <p:grpSpPr>
                  <a:xfrm rot="40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961" name="角丸四角形 1960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62" name="角丸四角形 1961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63" name="角丸四角形 1962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64" name="角丸四角形 1963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1954" name="円/楕円 1953"/>
              <p:cNvSpPr/>
              <p:nvPr/>
            </p:nvSpPr>
            <p:spPr>
              <a:xfrm>
                <a:off x="366817" y="792336"/>
                <a:ext cx="612178" cy="6121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63" name="グループ化 1862"/>
            <p:cNvGrpSpPr/>
            <p:nvPr/>
          </p:nvGrpSpPr>
          <p:grpSpPr>
            <a:xfrm>
              <a:off x="4314135" y="2545544"/>
              <a:ext cx="951727" cy="951727"/>
              <a:chOff x="174929" y="600448"/>
              <a:chExt cx="995954" cy="995954"/>
            </a:xfrm>
          </p:grpSpPr>
          <p:grpSp>
            <p:nvGrpSpPr>
              <p:cNvPr id="1909" name="グループ化 1908"/>
              <p:cNvGrpSpPr/>
              <p:nvPr/>
            </p:nvGrpSpPr>
            <p:grpSpPr>
              <a:xfrm>
                <a:off x="174929" y="600448"/>
                <a:ext cx="995954" cy="995954"/>
                <a:chOff x="-400804" y="1375148"/>
                <a:chExt cx="995954" cy="995954"/>
              </a:xfrm>
            </p:grpSpPr>
            <p:grpSp>
              <p:nvGrpSpPr>
                <p:cNvPr id="1911" name="グループ化 1910"/>
                <p:cNvGrpSpPr/>
                <p:nvPr/>
              </p:nvGrpSpPr>
              <p:grpSpPr>
                <a:xfrm>
                  <a:off x="-400804" y="1375148"/>
                  <a:ext cx="995954" cy="995954"/>
                  <a:chOff x="-1328464" y="1706796"/>
                  <a:chExt cx="1202131" cy="1202131"/>
                </a:xfrm>
              </p:grpSpPr>
              <p:grpSp>
                <p:nvGrpSpPr>
                  <p:cNvPr id="1933" name="グループ化 1932"/>
                  <p:cNvGrpSpPr/>
                  <p:nvPr/>
                </p:nvGrpSpPr>
                <p:grpSpPr>
                  <a:xfrm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949" name="角丸四角形 1948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50" name="角丸四角形 1949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51" name="角丸四角形 1950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52" name="角丸四角形 1951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934" name="グループ化 1933"/>
                  <p:cNvGrpSpPr/>
                  <p:nvPr/>
                </p:nvGrpSpPr>
                <p:grpSpPr>
                  <a:xfrm rot="13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945" name="角丸四角形 1944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46" name="角丸四角形 1945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47" name="角丸四角形 1946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48" name="角丸四角形 1947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935" name="グループ化 1934"/>
                  <p:cNvGrpSpPr/>
                  <p:nvPr/>
                </p:nvGrpSpPr>
                <p:grpSpPr>
                  <a:xfrm rot="270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941" name="角丸四角形 1940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42" name="角丸四角形 1941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43" name="角丸四角形 1942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44" name="角丸四角形 1943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936" name="グループ化 1935"/>
                  <p:cNvGrpSpPr/>
                  <p:nvPr/>
                </p:nvGrpSpPr>
                <p:grpSpPr>
                  <a:xfrm rot="40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937" name="角丸四角形 1936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38" name="角丸四角形 1937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39" name="角丸四角形 1938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40" name="角丸四角形 1939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912" name="グループ化 1911"/>
                <p:cNvGrpSpPr/>
                <p:nvPr/>
              </p:nvGrpSpPr>
              <p:grpSpPr>
                <a:xfrm>
                  <a:off x="-400804" y="1375148"/>
                  <a:ext cx="995954" cy="995954"/>
                  <a:chOff x="-1328464" y="1706796"/>
                  <a:chExt cx="1202131" cy="1202131"/>
                </a:xfrm>
              </p:grpSpPr>
              <p:grpSp>
                <p:nvGrpSpPr>
                  <p:cNvPr id="1913" name="グループ化 1912"/>
                  <p:cNvGrpSpPr/>
                  <p:nvPr/>
                </p:nvGrpSpPr>
                <p:grpSpPr>
                  <a:xfrm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929" name="角丸四角形 1928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30" name="角丸四角形 1929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31" name="角丸四角形 1930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32" name="角丸四角形 1931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914" name="グループ化 1913"/>
                  <p:cNvGrpSpPr/>
                  <p:nvPr/>
                </p:nvGrpSpPr>
                <p:grpSpPr>
                  <a:xfrm rot="13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925" name="角丸四角形 1924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26" name="角丸四角形 1925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27" name="角丸四角形 1926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28" name="角丸四角形 1927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915" name="グループ化 1914"/>
                  <p:cNvGrpSpPr/>
                  <p:nvPr/>
                </p:nvGrpSpPr>
                <p:grpSpPr>
                  <a:xfrm rot="270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921" name="角丸四角形 1920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22" name="角丸四角形 1921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23" name="角丸四角形 1922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24" name="角丸四角形 1923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916" name="グループ化 1915"/>
                  <p:cNvGrpSpPr/>
                  <p:nvPr/>
                </p:nvGrpSpPr>
                <p:grpSpPr>
                  <a:xfrm rot="40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917" name="角丸四角形 1916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18" name="角丸四角形 1917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19" name="角丸四角形 1918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20" name="角丸四角形 1919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1910" name="円/楕円 1909"/>
              <p:cNvSpPr/>
              <p:nvPr/>
            </p:nvSpPr>
            <p:spPr>
              <a:xfrm>
                <a:off x="366817" y="792336"/>
                <a:ext cx="612178" cy="6121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64" name="グループ化 1863"/>
            <p:cNvGrpSpPr/>
            <p:nvPr/>
          </p:nvGrpSpPr>
          <p:grpSpPr>
            <a:xfrm>
              <a:off x="63252" y="2539385"/>
              <a:ext cx="951727" cy="951727"/>
              <a:chOff x="174929" y="600448"/>
              <a:chExt cx="995954" cy="995954"/>
            </a:xfrm>
          </p:grpSpPr>
          <p:grpSp>
            <p:nvGrpSpPr>
              <p:cNvPr id="1865" name="グループ化 1864"/>
              <p:cNvGrpSpPr/>
              <p:nvPr/>
            </p:nvGrpSpPr>
            <p:grpSpPr>
              <a:xfrm>
                <a:off x="174929" y="600448"/>
                <a:ext cx="995954" cy="995954"/>
                <a:chOff x="-400804" y="1375148"/>
                <a:chExt cx="995954" cy="995954"/>
              </a:xfrm>
            </p:grpSpPr>
            <p:grpSp>
              <p:nvGrpSpPr>
                <p:cNvPr id="1867" name="グループ化 1866"/>
                <p:cNvGrpSpPr/>
                <p:nvPr/>
              </p:nvGrpSpPr>
              <p:grpSpPr>
                <a:xfrm>
                  <a:off x="-400804" y="1375148"/>
                  <a:ext cx="995954" cy="995954"/>
                  <a:chOff x="-1328464" y="1706796"/>
                  <a:chExt cx="1202131" cy="1202131"/>
                </a:xfrm>
              </p:grpSpPr>
              <p:grpSp>
                <p:nvGrpSpPr>
                  <p:cNvPr id="1889" name="グループ化 1888"/>
                  <p:cNvGrpSpPr/>
                  <p:nvPr/>
                </p:nvGrpSpPr>
                <p:grpSpPr>
                  <a:xfrm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905" name="角丸四角形 1904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06" name="角丸四角形 1905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07" name="角丸四角形 1906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08" name="角丸四角形 1907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890" name="グループ化 1889"/>
                  <p:cNvGrpSpPr/>
                  <p:nvPr/>
                </p:nvGrpSpPr>
                <p:grpSpPr>
                  <a:xfrm rot="13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901" name="角丸四角形 1900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02" name="角丸四角形 1901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03" name="角丸四角形 1902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04" name="角丸四角形 1903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891" name="グループ化 1890"/>
                  <p:cNvGrpSpPr/>
                  <p:nvPr/>
                </p:nvGrpSpPr>
                <p:grpSpPr>
                  <a:xfrm rot="270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897" name="角丸四角形 1896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98" name="角丸四角形 1897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99" name="角丸四角形 1898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00" name="角丸四角形 1899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892" name="グループ化 1891"/>
                  <p:cNvGrpSpPr/>
                  <p:nvPr/>
                </p:nvGrpSpPr>
                <p:grpSpPr>
                  <a:xfrm rot="40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893" name="角丸四角形 1892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94" name="角丸四角形 1893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95" name="角丸四角形 1894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96" name="角丸四角形 1895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868" name="グループ化 1867"/>
                <p:cNvGrpSpPr/>
                <p:nvPr/>
              </p:nvGrpSpPr>
              <p:grpSpPr>
                <a:xfrm>
                  <a:off x="-400804" y="1375148"/>
                  <a:ext cx="995954" cy="995954"/>
                  <a:chOff x="-1328464" y="1706796"/>
                  <a:chExt cx="1202131" cy="1202131"/>
                </a:xfrm>
              </p:grpSpPr>
              <p:grpSp>
                <p:nvGrpSpPr>
                  <p:cNvPr id="1869" name="グループ化 1868"/>
                  <p:cNvGrpSpPr/>
                  <p:nvPr/>
                </p:nvGrpSpPr>
                <p:grpSpPr>
                  <a:xfrm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885" name="角丸四角形 1884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86" name="角丸四角形 1885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87" name="角丸四角形 1886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88" name="角丸四角形 1887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870" name="グループ化 1869"/>
                  <p:cNvGrpSpPr/>
                  <p:nvPr/>
                </p:nvGrpSpPr>
                <p:grpSpPr>
                  <a:xfrm rot="13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881" name="角丸四角形 1880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82" name="角丸四角形 1881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83" name="角丸四角形 1882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84" name="角丸四角形 1883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871" name="グループ化 1870"/>
                  <p:cNvGrpSpPr/>
                  <p:nvPr/>
                </p:nvGrpSpPr>
                <p:grpSpPr>
                  <a:xfrm rot="270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877" name="角丸四角形 1876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78" name="角丸四角形 1877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79" name="角丸四角形 1878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80" name="角丸四角形 1879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872" name="グループ化 1871"/>
                  <p:cNvGrpSpPr/>
                  <p:nvPr/>
                </p:nvGrpSpPr>
                <p:grpSpPr>
                  <a:xfrm rot="40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1873" name="角丸四角形 1872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74" name="角丸四角形 1873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75" name="角丸四角形 1874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76" name="角丸四角形 1875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1866" name="円/楕円 1865"/>
              <p:cNvSpPr/>
              <p:nvPr/>
            </p:nvSpPr>
            <p:spPr>
              <a:xfrm>
                <a:off x="366817" y="792336"/>
                <a:ext cx="612178" cy="6121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085" name="グループ化 2084"/>
          <p:cNvGrpSpPr/>
          <p:nvPr/>
        </p:nvGrpSpPr>
        <p:grpSpPr>
          <a:xfrm>
            <a:off x="247351" y="4765842"/>
            <a:ext cx="4834412" cy="896274"/>
            <a:chOff x="63252" y="3768830"/>
            <a:chExt cx="5202610" cy="964535"/>
          </a:xfrm>
        </p:grpSpPr>
        <p:grpSp>
          <p:nvGrpSpPr>
            <p:cNvPr id="2086" name="グループ化 2085"/>
            <p:cNvGrpSpPr/>
            <p:nvPr/>
          </p:nvGrpSpPr>
          <p:grpSpPr>
            <a:xfrm>
              <a:off x="1125973" y="3781638"/>
              <a:ext cx="951727" cy="951727"/>
              <a:chOff x="174929" y="600448"/>
              <a:chExt cx="995954" cy="995954"/>
            </a:xfrm>
          </p:grpSpPr>
          <p:grpSp>
            <p:nvGrpSpPr>
              <p:cNvPr id="2267" name="グループ化 2266"/>
              <p:cNvGrpSpPr/>
              <p:nvPr/>
            </p:nvGrpSpPr>
            <p:grpSpPr>
              <a:xfrm>
                <a:off x="174929" y="600448"/>
                <a:ext cx="995954" cy="995954"/>
                <a:chOff x="-400804" y="1375148"/>
                <a:chExt cx="995954" cy="995954"/>
              </a:xfrm>
            </p:grpSpPr>
            <p:grpSp>
              <p:nvGrpSpPr>
                <p:cNvPr id="2269" name="グループ化 2268"/>
                <p:cNvGrpSpPr/>
                <p:nvPr/>
              </p:nvGrpSpPr>
              <p:grpSpPr>
                <a:xfrm>
                  <a:off x="-400804" y="1375148"/>
                  <a:ext cx="995954" cy="995954"/>
                  <a:chOff x="-1328464" y="1706796"/>
                  <a:chExt cx="1202131" cy="1202131"/>
                </a:xfrm>
              </p:grpSpPr>
              <p:grpSp>
                <p:nvGrpSpPr>
                  <p:cNvPr id="2291" name="グループ化 2290"/>
                  <p:cNvGrpSpPr/>
                  <p:nvPr/>
                </p:nvGrpSpPr>
                <p:grpSpPr>
                  <a:xfrm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307" name="角丸四角形 2306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08" name="角丸四角形 2307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09" name="角丸四角形 2308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10" name="角丸四角形 2309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292" name="グループ化 2291"/>
                  <p:cNvGrpSpPr/>
                  <p:nvPr/>
                </p:nvGrpSpPr>
                <p:grpSpPr>
                  <a:xfrm rot="13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303" name="角丸四角形 2302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04" name="角丸四角形 2303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05" name="角丸四角形 2304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06" name="角丸四角形 2305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293" name="グループ化 2292"/>
                  <p:cNvGrpSpPr/>
                  <p:nvPr/>
                </p:nvGrpSpPr>
                <p:grpSpPr>
                  <a:xfrm rot="270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299" name="角丸四角形 2298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00" name="角丸四角形 2299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01" name="角丸四角形 2300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02" name="角丸四角形 2301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294" name="グループ化 2293"/>
                  <p:cNvGrpSpPr/>
                  <p:nvPr/>
                </p:nvGrpSpPr>
                <p:grpSpPr>
                  <a:xfrm rot="40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295" name="角丸四角形 2294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96" name="角丸四角形 2295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97" name="角丸四角形 2296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98" name="角丸四角形 2297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2270" name="グループ化 2269"/>
                <p:cNvGrpSpPr/>
                <p:nvPr/>
              </p:nvGrpSpPr>
              <p:grpSpPr>
                <a:xfrm>
                  <a:off x="-400804" y="1375148"/>
                  <a:ext cx="995954" cy="995954"/>
                  <a:chOff x="-1328464" y="1706796"/>
                  <a:chExt cx="1202131" cy="1202131"/>
                </a:xfrm>
              </p:grpSpPr>
              <p:grpSp>
                <p:nvGrpSpPr>
                  <p:cNvPr id="2271" name="グループ化 2270"/>
                  <p:cNvGrpSpPr/>
                  <p:nvPr/>
                </p:nvGrpSpPr>
                <p:grpSpPr>
                  <a:xfrm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287" name="角丸四角形 2286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88" name="角丸四角形 2287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89" name="角丸四角形 2288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90" name="角丸四角形 2289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272" name="グループ化 2271"/>
                  <p:cNvGrpSpPr/>
                  <p:nvPr/>
                </p:nvGrpSpPr>
                <p:grpSpPr>
                  <a:xfrm rot="13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283" name="角丸四角形 2282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84" name="角丸四角形 2283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85" name="角丸四角形 2284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86" name="角丸四角形 2285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273" name="グループ化 2272"/>
                  <p:cNvGrpSpPr/>
                  <p:nvPr/>
                </p:nvGrpSpPr>
                <p:grpSpPr>
                  <a:xfrm rot="270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279" name="角丸四角形 2278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80" name="角丸四角形 2279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81" name="角丸四角形 2280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82" name="角丸四角形 2281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274" name="グループ化 2273"/>
                  <p:cNvGrpSpPr/>
                  <p:nvPr/>
                </p:nvGrpSpPr>
                <p:grpSpPr>
                  <a:xfrm rot="40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275" name="角丸四角形 2274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76" name="角丸四角形 2275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77" name="角丸四角形 2276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78" name="角丸四角形 2277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2268" name="円/楕円 2267"/>
              <p:cNvSpPr/>
              <p:nvPr/>
            </p:nvSpPr>
            <p:spPr>
              <a:xfrm>
                <a:off x="366817" y="792336"/>
                <a:ext cx="612178" cy="6121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87" name="グループ化 2086"/>
            <p:cNvGrpSpPr/>
            <p:nvPr/>
          </p:nvGrpSpPr>
          <p:grpSpPr>
            <a:xfrm>
              <a:off x="2188694" y="3781638"/>
              <a:ext cx="951727" cy="951727"/>
              <a:chOff x="174929" y="600448"/>
              <a:chExt cx="995954" cy="995954"/>
            </a:xfrm>
          </p:grpSpPr>
          <p:grpSp>
            <p:nvGrpSpPr>
              <p:cNvPr id="2223" name="グループ化 2222"/>
              <p:cNvGrpSpPr/>
              <p:nvPr/>
            </p:nvGrpSpPr>
            <p:grpSpPr>
              <a:xfrm>
                <a:off x="174929" y="600448"/>
                <a:ext cx="995954" cy="995954"/>
                <a:chOff x="-400804" y="1375148"/>
                <a:chExt cx="995954" cy="995954"/>
              </a:xfrm>
            </p:grpSpPr>
            <p:grpSp>
              <p:nvGrpSpPr>
                <p:cNvPr id="2225" name="グループ化 2224"/>
                <p:cNvGrpSpPr/>
                <p:nvPr/>
              </p:nvGrpSpPr>
              <p:grpSpPr>
                <a:xfrm>
                  <a:off x="-400804" y="1375148"/>
                  <a:ext cx="995954" cy="995954"/>
                  <a:chOff x="-1328464" y="1706796"/>
                  <a:chExt cx="1202131" cy="1202131"/>
                </a:xfrm>
              </p:grpSpPr>
              <p:grpSp>
                <p:nvGrpSpPr>
                  <p:cNvPr id="2247" name="グループ化 2246"/>
                  <p:cNvGrpSpPr/>
                  <p:nvPr/>
                </p:nvGrpSpPr>
                <p:grpSpPr>
                  <a:xfrm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263" name="角丸四角形 2262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64" name="角丸四角形 2263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65" name="角丸四角形 2264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66" name="角丸四角形 2265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248" name="グループ化 2247"/>
                  <p:cNvGrpSpPr/>
                  <p:nvPr/>
                </p:nvGrpSpPr>
                <p:grpSpPr>
                  <a:xfrm rot="13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259" name="角丸四角形 2258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60" name="角丸四角形 2259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61" name="角丸四角形 2260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62" name="角丸四角形 2261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249" name="グループ化 2248"/>
                  <p:cNvGrpSpPr/>
                  <p:nvPr/>
                </p:nvGrpSpPr>
                <p:grpSpPr>
                  <a:xfrm rot="270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255" name="角丸四角形 2254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56" name="角丸四角形 2255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57" name="角丸四角形 2256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58" name="角丸四角形 2257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250" name="グループ化 2249"/>
                  <p:cNvGrpSpPr/>
                  <p:nvPr/>
                </p:nvGrpSpPr>
                <p:grpSpPr>
                  <a:xfrm rot="40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251" name="角丸四角形 2250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52" name="角丸四角形 2251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53" name="角丸四角形 2252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54" name="角丸四角形 2253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2226" name="グループ化 2225"/>
                <p:cNvGrpSpPr/>
                <p:nvPr/>
              </p:nvGrpSpPr>
              <p:grpSpPr>
                <a:xfrm>
                  <a:off x="-400804" y="1375148"/>
                  <a:ext cx="995954" cy="995954"/>
                  <a:chOff x="-1328464" y="1706796"/>
                  <a:chExt cx="1202131" cy="1202131"/>
                </a:xfrm>
              </p:grpSpPr>
              <p:grpSp>
                <p:nvGrpSpPr>
                  <p:cNvPr id="2227" name="グループ化 2226"/>
                  <p:cNvGrpSpPr/>
                  <p:nvPr/>
                </p:nvGrpSpPr>
                <p:grpSpPr>
                  <a:xfrm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243" name="角丸四角形 2242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44" name="角丸四角形 2243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45" name="角丸四角形 2244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46" name="角丸四角形 2245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228" name="グループ化 2227"/>
                  <p:cNvGrpSpPr/>
                  <p:nvPr/>
                </p:nvGrpSpPr>
                <p:grpSpPr>
                  <a:xfrm rot="13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239" name="角丸四角形 2238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40" name="角丸四角形 2239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41" name="角丸四角形 2240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42" name="角丸四角形 2241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229" name="グループ化 2228"/>
                  <p:cNvGrpSpPr/>
                  <p:nvPr/>
                </p:nvGrpSpPr>
                <p:grpSpPr>
                  <a:xfrm rot="270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235" name="角丸四角形 2234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36" name="角丸四角形 2235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37" name="角丸四角形 2236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38" name="角丸四角形 2237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230" name="グループ化 2229"/>
                  <p:cNvGrpSpPr/>
                  <p:nvPr/>
                </p:nvGrpSpPr>
                <p:grpSpPr>
                  <a:xfrm rot="40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231" name="角丸四角形 2230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32" name="角丸四角形 2231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33" name="角丸四角形 2232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34" name="角丸四角形 2233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2224" name="円/楕円 2223"/>
              <p:cNvSpPr/>
              <p:nvPr/>
            </p:nvSpPr>
            <p:spPr>
              <a:xfrm>
                <a:off x="366817" y="792336"/>
                <a:ext cx="612178" cy="6121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88" name="グループ化 2087"/>
            <p:cNvGrpSpPr/>
            <p:nvPr/>
          </p:nvGrpSpPr>
          <p:grpSpPr>
            <a:xfrm>
              <a:off x="3251415" y="3781638"/>
              <a:ext cx="951727" cy="951727"/>
              <a:chOff x="174929" y="600448"/>
              <a:chExt cx="995954" cy="995954"/>
            </a:xfrm>
          </p:grpSpPr>
          <p:grpSp>
            <p:nvGrpSpPr>
              <p:cNvPr id="2179" name="グループ化 2178"/>
              <p:cNvGrpSpPr/>
              <p:nvPr/>
            </p:nvGrpSpPr>
            <p:grpSpPr>
              <a:xfrm>
                <a:off x="174929" y="600448"/>
                <a:ext cx="995954" cy="995954"/>
                <a:chOff x="-400804" y="1375148"/>
                <a:chExt cx="995954" cy="995954"/>
              </a:xfrm>
            </p:grpSpPr>
            <p:grpSp>
              <p:nvGrpSpPr>
                <p:cNvPr id="2181" name="グループ化 2180"/>
                <p:cNvGrpSpPr/>
                <p:nvPr/>
              </p:nvGrpSpPr>
              <p:grpSpPr>
                <a:xfrm>
                  <a:off x="-400804" y="1375148"/>
                  <a:ext cx="995954" cy="995954"/>
                  <a:chOff x="-1328464" y="1706796"/>
                  <a:chExt cx="1202131" cy="1202131"/>
                </a:xfrm>
              </p:grpSpPr>
              <p:grpSp>
                <p:nvGrpSpPr>
                  <p:cNvPr id="2203" name="グループ化 2202"/>
                  <p:cNvGrpSpPr/>
                  <p:nvPr/>
                </p:nvGrpSpPr>
                <p:grpSpPr>
                  <a:xfrm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219" name="角丸四角形 2218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20" name="角丸四角形 2219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21" name="角丸四角形 2220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22" name="角丸四角形 2221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204" name="グループ化 2203"/>
                  <p:cNvGrpSpPr/>
                  <p:nvPr/>
                </p:nvGrpSpPr>
                <p:grpSpPr>
                  <a:xfrm rot="13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215" name="角丸四角形 2214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16" name="角丸四角形 2215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17" name="角丸四角形 2216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18" name="角丸四角形 2217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205" name="グループ化 2204"/>
                  <p:cNvGrpSpPr/>
                  <p:nvPr/>
                </p:nvGrpSpPr>
                <p:grpSpPr>
                  <a:xfrm rot="270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211" name="角丸四角形 2210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12" name="角丸四角形 2211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13" name="角丸四角形 2212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14" name="角丸四角形 2213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206" name="グループ化 2205"/>
                  <p:cNvGrpSpPr/>
                  <p:nvPr/>
                </p:nvGrpSpPr>
                <p:grpSpPr>
                  <a:xfrm rot="40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207" name="角丸四角形 2206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08" name="角丸四角形 2207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09" name="角丸四角形 2208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10" name="角丸四角形 2209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2182" name="グループ化 2181"/>
                <p:cNvGrpSpPr/>
                <p:nvPr/>
              </p:nvGrpSpPr>
              <p:grpSpPr>
                <a:xfrm>
                  <a:off x="-400804" y="1375148"/>
                  <a:ext cx="995954" cy="995954"/>
                  <a:chOff x="-1328464" y="1706796"/>
                  <a:chExt cx="1202131" cy="1202131"/>
                </a:xfrm>
              </p:grpSpPr>
              <p:grpSp>
                <p:nvGrpSpPr>
                  <p:cNvPr id="2183" name="グループ化 2182"/>
                  <p:cNvGrpSpPr/>
                  <p:nvPr/>
                </p:nvGrpSpPr>
                <p:grpSpPr>
                  <a:xfrm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199" name="角丸四角形 2198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00" name="角丸四角形 2199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01" name="角丸四角形 2200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02" name="角丸四角形 2201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184" name="グループ化 2183"/>
                  <p:cNvGrpSpPr/>
                  <p:nvPr/>
                </p:nvGrpSpPr>
                <p:grpSpPr>
                  <a:xfrm rot="13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195" name="角丸四角形 2194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96" name="角丸四角形 2195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97" name="角丸四角形 2196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98" name="角丸四角形 2197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185" name="グループ化 2184"/>
                  <p:cNvGrpSpPr/>
                  <p:nvPr/>
                </p:nvGrpSpPr>
                <p:grpSpPr>
                  <a:xfrm rot="270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191" name="角丸四角形 2190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92" name="角丸四角形 2191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93" name="角丸四角形 2192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94" name="角丸四角形 2193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186" name="グループ化 2185"/>
                  <p:cNvGrpSpPr/>
                  <p:nvPr/>
                </p:nvGrpSpPr>
                <p:grpSpPr>
                  <a:xfrm rot="40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187" name="角丸四角形 2186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88" name="角丸四角形 2187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89" name="角丸四角形 2188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90" name="角丸四角形 2189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2180" name="円/楕円 2179"/>
              <p:cNvSpPr/>
              <p:nvPr/>
            </p:nvSpPr>
            <p:spPr>
              <a:xfrm>
                <a:off x="366817" y="792336"/>
                <a:ext cx="612178" cy="6121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89" name="グループ化 2088"/>
            <p:cNvGrpSpPr/>
            <p:nvPr/>
          </p:nvGrpSpPr>
          <p:grpSpPr>
            <a:xfrm>
              <a:off x="4314135" y="3774989"/>
              <a:ext cx="951727" cy="951727"/>
              <a:chOff x="174929" y="600448"/>
              <a:chExt cx="995954" cy="995954"/>
            </a:xfrm>
          </p:grpSpPr>
          <p:grpSp>
            <p:nvGrpSpPr>
              <p:cNvPr id="2135" name="グループ化 2134"/>
              <p:cNvGrpSpPr/>
              <p:nvPr/>
            </p:nvGrpSpPr>
            <p:grpSpPr>
              <a:xfrm>
                <a:off x="174929" y="600448"/>
                <a:ext cx="995954" cy="995954"/>
                <a:chOff x="-400804" y="1375148"/>
                <a:chExt cx="995954" cy="995954"/>
              </a:xfrm>
            </p:grpSpPr>
            <p:grpSp>
              <p:nvGrpSpPr>
                <p:cNvPr id="2137" name="グループ化 2136"/>
                <p:cNvGrpSpPr/>
                <p:nvPr/>
              </p:nvGrpSpPr>
              <p:grpSpPr>
                <a:xfrm>
                  <a:off x="-400804" y="1375148"/>
                  <a:ext cx="995954" cy="995954"/>
                  <a:chOff x="-1328464" y="1706796"/>
                  <a:chExt cx="1202131" cy="1202131"/>
                </a:xfrm>
              </p:grpSpPr>
              <p:grpSp>
                <p:nvGrpSpPr>
                  <p:cNvPr id="2159" name="グループ化 2158"/>
                  <p:cNvGrpSpPr/>
                  <p:nvPr/>
                </p:nvGrpSpPr>
                <p:grpSpPr>
                  <a:xfrm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175" name="角丸四角形 2174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76" name="角丸四角形 2175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77" name="角丸四角形 2176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78" name="角丸四角形 2177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160" name="グループ化 2159"/>
                  <p:cNvGrpSpPr/>
                  <p:nvPr/>
                </p:nvGrpSpPr>
                <p:grpSpPr>
                  <a:xfrm rot="13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171" name="角丸四角形 2170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72" name="角丸四角形 2171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73" name="角丸四角形 2172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74" name="角丸四角形 2173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161" name="グループ化 2160"/>
                  <p:cNvGrpSpPr/>
                  <p:nvPr/>
                </p:nvGrpSpPr>
                <p:grpSpPr>
                  <a:xfrm rot="270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167" name="角丸四角形 2166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68" name="角丸四角形 2167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69" name="角丸四角形 2168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70" name="角丸四角形 2169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162" name="グループ化 2161"/>
                  <p:cNvGrpSpPr/>
                  <p:nvPr/>
                </p:nvGrpSpPr>
                <p:grpSpPr>
                  <a:xfrm rot="40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163" name="角丸四角形 2162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64" name="角丸四角形 2163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65" name="角丸四角形 2164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66" name="角丸四角形 2165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2138" name="グループ化 2137"/>
                <p:cNvGrpSpPr/>
                <p:nvPr/>
              </p:nvGrpSpPr>
              <p:grpSpPr>
                <a:xfrm>
                  <a:off x="-400804" y="1375148"/>
                  <a:ext cx="995954" cy="995954"/>
                  <a:chOff x="-1328464" y="1706796"/>
                  <a:chExt cx="1202131" cy="1202131"/>
                </a:xfrm>
              </p:grpSpPr>
              <p:grpSp>
                <p:nvGrpSpPr>
                  <p:cNvPr id="2139" name="グループ化 2138"/>
                  <p:cNvGrpSpPr/>
                  <p:nvPr/>
                </p:nvGrpSpPr>
                <p:grpSpPr>
                  <a:xfrm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155" name="角丸四角形 2154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56" name="角丸四角形 2155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57" name="角丸四角形 2156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58" name="角丸四角形 2157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140" name="グループ化 2139"/>
                  <p:cNvGrpSpPr/>
                  <p:nvPr/>
                </p:nvGrpSpPr>
                <p:grpSpPr>
                  <a:xfrm rot="13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151" name="角丸四角形 2150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52" name="角丸四角形 2151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53" name="角丸四角形 2152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54" name="角丸四角形 2153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141" name="グループ化 2140"/>
                  <p:cNvGrpSpPr/>
                  <p:nvPr/>
                </p:nvGrpSpPr>
                <p:grpSpPr>
                  <a:xfrm rot="270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147" name="角丸四角形 2146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48" name="角丸四角形 2147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49" name="角丸四角形 2148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50" name="角丸四角形 2149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142" name="グループ化 2141"/>
                  <p:cNvGrpSpPr/>
                  <p:nvPr/>
                </p:nvGrpSpPr>
                <p:grpSpPr>
                  <a:xfrm rot="40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143" name="角丸四角形 2142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44" name="角丸四角形 2143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45" name="角丸四角形 2144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46" name="角丸四角形 2145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2136" name="円/楕円 2135"/>
              <p:cNvSpPr/>
              <p:nvPr/>
            </p:nvSpPr>
            <p:spPr>
              <a:xfrm>
                <a:off x="366817" y="792336"/>
                <a:ext cx="612178" cy="6121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90" name="グループ化 2089"/>
            <p:cNvGrpSpPr/>
            <p:nvPr/>
          </p:nvGrpSpPr>
          <p:grpSpPr>
            <a:xfrm>
              <a:off x="63252" y="3768830"/>
              <a:ext cx="951727" cy="951727"/>
              <a:chOff x="174929" y="600448"/>
              <a:chExt cx="995954" cy="995954"/>
            </a:xfrm>
          </p:grpSpPr>
          <p:grpSp>
            <p:nvGrpSpPr>
              <p:cNvPr id="2091" name="グループ化 2090"/>
              <p:cNvGrpSpPr/>
              <p:nvPr/>
            </p:nvGrpSpPr>
            <p:grpSpPr>
              <a:xfrm>
                <a:off x="174929" y="600448"/>
                <a:ext cx="995954" cy="995954"/>
                <a:chOff x="-400804" y="1375148"/>
                <a:chExt cx="995954" cy="995954"/>
              </a:xfrm>
            </p:grpSpPr>
            <p:grpSp>
              <p:nvGrpSpPr>
                <p:cNvPr id="2093" name="グループ化 2092"/>
                <p:cNvGrpSpPr/>
                <p:nvPr/>
              </p:nvGrpSpPr>
              <p:grpSpPr>
                <a:xfrm>
                  <a:off x="-400804" y="1375148"/>
                  <a:ext cx="995954" cy="995954"/>
                  <a:chOff x="-1328464" y="1706796"/>
                  <a:chExt cx="1202131" cy="1202131"/>
                </a:xfrm>
              </p:grpSpPr>
              <p:grpSp>
                <p:nvGrpSpPr>
                  <p:cNvPr id="2115" name="グループ化 2114"/>
                  <p:cNvGrpSpPr/>
                  <p:nvPr/>
                </p:nvGrpSpPr>
                <p:grpSpPr>
                  <a:xfrm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131" name="角丸四角形 2130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32" name="角丸四角形 2131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33" name="角丸四角形 2132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34" name="角丸四角形 2133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116" name="グループ化 2115"/>
                  <p:cNvGrpSpPr/>
                  <p:nvPr/>
                </p:nvGrpSpPr>
                <p:grpSpPr>
                  <a:xfrm rot="13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127" name="角丸四角形 2126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28" name="角丸四角形 2127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29" name="角丸四角形 2128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30" name="角丸四角形 2129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117" name="グループ化 2116"/>
                  <p:cNvGrpSpPr/>
                  <p:nvPr/>
                </p:nvGrpSpPr>
                <p:grpSpPr>
                  <a:xfrm rot="270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123" name="角丸四角形 2122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24" name="角丸四角形 2123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25" name="角丸四角形 2124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26" name="角丸四角形 2125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118" name="グループ化 2117"/>
                  <p:cNvGrpSpPr/>
                  <p:nvPr/>
                </p:nvGrpSpPr>
                <p:grpSpPr>
                  <a:xfrm rot="40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119" name="角丸四角形 2118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20" name="角丸四角形 2119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21" name="角丸四角形 2120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22" name="角丸四角形 2121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2094" name="グループ化 2093"/>
                <p:cNvGrpSpPr/>
                <p:nvPr/>
              </p:nvGrpSpPr>
              <p:grpSpPr>
                <a:xfrm>
                  <a:off x="-400804" y="1375148"/>
                  <a:ext cx="995954" cy="995954"/>
                  <a:chOff x="-1328464" y="1706796"/>
                  <a:chExt cx="1202131" cy="1202131"/>
                </a:xfrm>
              </p:grpSpPr>
              <p:grpSp>
                <p:nvGrpSpPr>
                  <p:cNvPr id="2095" name="グループ化 2094"/>
                  <p:cNvGrpSpPr/>
                  <p:nvPr/>
                </p:nvGrpSpPr>
                <p:grpSpPr>
                  <a:xfrm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111" name="角丸四角形 2110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12" name="角丸四角形 2111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13" name="角丸四角形 2112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14" name="角丸四角形 2113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096" name="グループ化 2095"/>
                  <p:cNvGrpSpPr/>
                  <p:nvPr/>
                </p:nvGrpSpPr>
                <p:grpSpPr>
                  <a:xfrm rot="13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107" name="角丸四角形 2106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08" name="角丸四角形 2107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09" name="角丸四角形 2108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10" name="角丸四角形 2109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097" name="グループ化 2096"/>
                  <p:cNvGrpSpPr/>
                  <p:nvPr/>
                </p:nvGrpSpPr>
                <p:grpSpPr>
                  <a:xfrm rot="270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103" name="角丸四角形 2102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04" name="角丸四角形 2103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05" name="角丸四角形 2104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06" name="角丸四角形 2105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098" name="グループ化 2097"/>
                  <p:cNvGrpSpPr/>
                  <p:nvPr/>
                </p:nvGrpSpPr>
                <p:grpSpPr>
                  <a:xfrm rot="40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099" name="角丸四角形 2098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00" name="角丸四角形 2099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01" name="角丸四角形 2100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02" name="角丸四角形 2101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2092" name="円/楕円 2091"/>
              <p:cNvSpPr/>
              <p:nvPr/>
            </p:nvSpPr>
            <p:spPr>
              <a:xfrm>
                <a:off x="366817" y="792336"/>
                <a:ext cx="612178" cy="6121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311" name="グループ化 2310"/>
          <p:cNvGrpSpPr/>
          <p:nvPr/>
        </p:nvGrpSpPr>
        <p:grpSpPr>
          <a:xfrm>
            <a:off x="247351" y="5890566"/>
            <a:ext cx="4834412" cy="896274"/>
            <a:chOff x="63252" y="4893294"/>
            <a:chExt cx="5202610" cy="964535"/>
          </a:xfrm>
        </p:grpSpPr>
        <p:grpSp>
          <p:nvGrpSpPr>
            <p:cNvPr id="2312" name="グループ化 2311"/>
            <p:cNvGrpSpPr/>
            <p:nvPr/>
          </p:nvGrpSpPr>
          <p:grpSpPr>
            <a:xfrm>
              <a:off x="1125973" y="4906102"/>
              <a:ext cx="951727" cy="951727"/>
              <a:chOff x="174929" y="600448"/>
              <a:chExt cx="995954" cy="995954"/>
            </a:xfrm>
          </p:grpSpPr>
          <p:grpSp>
            <p:nvGrpSpPr>
              <p:cNvPr id="2493" name="グループ化 2492"/>
              <p:cNvGrpSpPr/>
              <p:nvPr/>
            </p:nvGrpSpPr>
            <p:grpSpPr>
              <a:xfrm>
                <a:off x="174929" y="600448"/>
                <a:ext cx="995954" cy="995954"/>
                <a:chOff x="-400804" y="1375148"/>
                <a:chExt cx="995954" cy="995954"/>
              </a:xfrm>
            </p:grpSpPr>
            <p:grpSp>
              <p:nvGrpSpPr>
                <p:cNvPr id="2495" name="グループ化 2494"/>
                <p:cNvGrpSpPr/>
                <p:nvPr/>
              </p:nvGrpSpPr>
              <p:grpSpPr>
                <a:xfrm>
                  <a:off x="-400804" y="1375148"/>
                  <a:ext cx="995954" cy="995954"/>
                  <a:chOff x="-1328464" y="1706796"/>
                  <a:chExt cx="1202131" cy="1202131"/>
                </a:xfrm>
              </p:grpSpPr>
              <p:grpSp>
                <p:nvGrpSpPr>
                  <p:cNvPr id="2517" name="グループ化 2516"/>
                  <p:cNvGrpSpPr/>
                  <p:nvPr/>
                </p:nvGrpSpPr>
                <p:grpSpPr>
                  <a:xfrm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533" name="角丸四角形 2532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34" name="角丸四角形 2533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35" name="角丸四角形 2534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36" name="角丸四角形 2535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518" name="グループ化 2517"/>
                  <p:cNvGrpSpPr/>
                  <p:nvPr/>
                </p:nvGrpSpPr>
                <p:grpSpPr>
                  <a:xfrm rot="13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529" name="角丸四角形 2528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30" name="角丸四角形 2529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31" name="角丸四角形 2530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32" name="角丸四角形 2531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519" name="グループ化 2518"/>
                  <p:cNvGrpSpPr/>
                  <p:nvPr/>
                </p:nvGrpSpPr>
                <p:grpSpPr>
                  <a:xfrm rot="270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525" name="角丸四角形 2524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26" name="角丸四角形 2525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27" name="角丸四角形 2526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28" name="角丸四角形 2527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520" name="グループ化 2519"/>
                  <p:cNvGrpSpPr/>
                  <p:nvPr/>
                </p:nvGrpSpPr>
                <p:grpSpPr>
                  <a:xfrm rot="40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521" name="角丸四角形 2520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22" name="角丸四角形 2521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23" name="角丸四角形 2522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24" name="角丸四角形 2523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2496" name="グループ化 2495"/>
                <p:cNvGrpSpPr/>
                <p:nvPr/>
              </p:nvGrpSpPr>
              <p:grpSpPr>
                <a:xfrm>
                  <a:off x="-400804" y="1375148"/>
                  <a:ext cx="995954" cy="995954"/>
                  <a:chOff x="-1328464" y="1706796"/>
                  <a:chExt cx="1202131" cy="1202131"/>
                </a:xfrm>
              </p:grpSpPr>
              <p:grpSp>
                <p:nvGrpSpPr>
                  <p:cNvPr id="2497" name="グループ化 2496"/>
                  <p:cNvGrpSpPr/>
                  <p:nvPr/>
                </p:nvGrpSpPr>
                <p:grpSpPr>
                  <a:xfrm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513" name="角丸四角形 2512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14" name="角丸四角形 2513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15" name="角丸四角形 2514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16" name="角丸四角形 2515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498" name="グループ化 2497"/>
                  <p:cNvGrpSpPr/>
                  <p:nvPr/>
                </p:nvGrpSpPr>
                <p:grpSpPr>
                  <a:xfrm rot="13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509" name="角丸四角形 2508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10" name="角丸四角形 2509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11" name="角丸四角形 2510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12" name="角丸四角形 2511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499" name="グループ化 2498"/>
                  <p:cNvGrpSpPr/>
                  <p:nvPr/>
                </p:nvGrpSpPr>
                <p:grpSpPr>
                  <a:xfrm rot="270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505" name="角丸四角形 2504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06" name="角丸四角形 2505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07" name="角丸四角形 2506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08" name="角丸四角形 2507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500" name="グループ化 2499"/>
                  <p:cNvGrpSpPr/>
                  <p:nvPr/>
                </p:nvGrpSpPr>
                <p:grpSpPr>
                  <a:xfrm rot="40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501" name="角丸四角形 2500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02" name="角丸四角形 2501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03" name="角丸四角形 2502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04" name="角丸四角形 2503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2494" name="円/楕円 2493"/>
              <p:cNvSpPr/>
              <p:nvPr/>
            </p:nvSpPr>
            <p:spPr>
              <a:xfrm>
                <a:off x="366817" y="792336"/>
                <a:ext cx="612178" cy="6121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13" name="グループ化 2312"/>
            <p:cNvGrpSpPr/>
            <p:nvPr/>
          </p:nvGrpSpPr>
          <p:grpSpPr>
            <a:xfrm>
              <a:off x="2188694" y="4906102"/>
              <a:ext cx="951727" cy="951727"/>
              <a:chOff x="174929" y="600448"/>
              <a:chExt cx="995954" cy="995954"/>
            </a:xfrm>
          </p:grpSpPr>
          <p:grpSp>
            <p:nvGrpSpPr>
              <p:cNvPr id="2449" name="グループ化 2448"/>
              <p:cNvGrpSpPr/>
              <p:nvPr/>
            </p:nvGrpSpPr>
            <p:grpSpPr>
              <a:xfrm>
                <a:off x="174929" y="600448"/>
                <a:ext cx="995954" cy="995954"/>
                <a:chOff x="-400804" y="1375148"/>
                <a:chExt cx="995954" cy="995954"/>
              </a:xfrm>
            </p:grpSpPr>
            <p:grpSp>
              <p:nvGrpSpPr>
                <p:cNvPr id="2451" name="グループ化 2450"/>
                <p:cNvGrpSpPr/>
                <p:nvPr/>
              </p:nvGrpSpPr>
              <p:grpSpPr>
                <a:xfrm>
                  <a:off x="-400804" y="1375148"/>
                  <a:ext cx="995954" cy="995954"/>
                  <a:chOff x="-1328464" y="1706796"/>
                  <a:chExt cx="1202131" cy="1202131"/>
                </a:xfrm>
              </p:grpSpPr>
              <p:grpSp>
                <p:nvGrpSpPr>
                  <p:cNvPr id="2473" name="グループ化 2472"/>
                  <p:cNvGrpSpPr/>
                  <p:nvPr/>
                </p:nvGrpSpPr>
                <p:grpSpPr>
                  <a:xfrm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489" name="角丸四角形 2488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90" name="角丸四角形 2489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91" name="角丸四角形 2490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92" name="角丸四角形 2491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474" name="グループ化 2473"/>
                  <p:cNvGrpSpPr/>
                  <p:nvPr/>
                </p:nvGrpSpPr>
                <p:grpSpPr>
                  <a:xfrm rot="13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485" name="角丸四角形 2484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86" name="角丸四角形 2485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87" name="角丸四角形 2486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88" name="角丸四角形 2487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475" name="グループ化 2474"/>
                  <p:cNvGrpSpPr/>
                  <p:nvPr/>
                </p:nvGrpSpPr>
                <p:grpSpPr>
                  <a:xfrm rot="270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481" name="角丸四角形 2480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82" name="角丸四角形 2481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83" name="角丸四角形 2482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84" name="角丸四角形 2483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476" name="グループ化 2475"/>
                  <p:cNvGrpSpPr/>
                  <p:nvPr/>
                </p:nvGrpSpPr>
                <p:grpSpPr>
                  <a:xfrm rot="40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477" name="角丸四角形 2476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78" name="角丸四角形 2477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79" name="角丸四角形 2478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80" name="角丸四角形 2479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2452" name="グループ化 2451"/>
                <p:cNvGrpSpPr/>
                <p:nvPr/>
              </p:nvGrpSpPr>
              <p:grpSpPr>
                <a:xfrm>
                  <a:off x="-400804" y="1375148"/>
                  <a:ext cx="995954" cy="995954"/>
                  <a:chOff x="-1328464" y="1706796"/>
                  <a:chExt cx="1202131" cy="1202131"/>
                </a:xfrm>
              </p:grpSpPr>
              <p:grpSp>
                <p:nvGrpSpPr>
                  <p:cNvPr id="2453" name="グループ化 2452"/>
                  <p:cNvGrpSpPr/>
                  <p:nvPr/>
                </p:nvGrpSpPr>
                <p:grpSpPr>
                  <a:xfrm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469" name="角丸四角形 2468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70" name="角丸四角形 2469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71" name="角丸四角形 2470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72" name="角丸四角形 2471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454" name="グループ化 2453"/>
                  <p:cNvGrpSpPr/>
                  <p:nvPr/>
                </p:nvGrpSpPr>
                <p:grpSpPr>
                  <a:xfrm rot="13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465" name="角丸四角形 2464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66" name="角丸四角形 2465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67" name="角丸四角形 2466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68" name="角丸四角形 2467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455" name="グループ化 2454"/>
                  <p:cNvGrpSpPr/>
                  <p:nvPr/>
                </p:nvGrpSpPr>
                <p:grpSpPr>
                  <a:xfrm rot="270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461" name="角丸四角形 2460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62" name="角丸四角形 2461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63" name="角丸四角形 2462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64" name="角丸四角形 2463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456" name="グループ化 2455"/>
                  <p:cNvGrpSpPr/>
                  <p:nvPr/>
                </p:nvGrpSpPr>
                <p:grpSpPr>
                  <a:xfrm rot="40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457" name="角丸四角形 2456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58" name="角丸四角形 2457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59" name="角丸四角形 2458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60" name="角丸四角形 2459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2450" name="円/楕円 2449"/>
              <p:cNvSpPr/>
              <p:nvPr/>
            </p:nvSpPr>
            <p:spPr>
              <a:xfrm>
                <a:off x="366817" y="792336"/>
                <a:ext cx="612178" cy="6121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14" name="グループ化 2313"/>
            <p:cNvGrpSpPr/>
            <p:nvPr/>
          </p:nvGrpSpPr>
          <p:grpSpPr>
            <a:xfrm>
              <a:off x="3251415" y="4906102"/>
              <a:ext cx="951727" cy="951727"/>
              <a:chOff x="174929" y="600448"/>
              <a:chExt cx="995954" cy="995954"/>
            </a:xfrm>
          </p:grpSpPr>
          <p:grpSp>
            <p:nvGrpSpPr>
              <p:cNvPr id="2405" name="グループ化 2404"/>
              <p:cNvGrpSpPr/>
              <p:nvPr/>
            </p:nvGrpSpPr>
            <p:grpSpPr>
              <a:xfrm>
                <a:off x="174929" y="600448"/>
                <a:ext cx="995954" cy="995954"/>
                <a:chOff x="-400804" y="1375148"/>
                <a:chExt cx="995954" cy="995954"/>
              </a:xfrm>
            </p:grpSpPr>
            <p:grpSp>
              <p:nvGrpSpPr>
                <p:cNvPr id="2407" name="グループ化 2406"/>
                <p:cNvGrpSpPr/>
                <p:nvPr/>
              </p:nvGrpSpPr>
              <p:grpSpPr>
                <a:xfrm>
                  <a:off x="-400804" y="1375148"/>
                  <a:ext cx="995954" cy="995954"/>
                  <a:chOff x="-1328464" y="1706796"/>
                  <a:chExt cx="1202131" cy="1202131"/>
                </a:xfrm>
              </p:grpSpPr>
              <p:grpSp>
                <p:nvGrpSpPr>
                  <p:cNvPr id="2429" name="グループ化 2428"/>
                  <p:cNvGrpSpPr/>
                  <p:nvPr/>
                </p:nvGrpSpPr>
                <p:grpSpPr>
                  <a:xfrm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445" name="角丸四角形 2444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46" name="角丸四角形 2445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47" name="角丸四角形 2446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48" name="角丸四角形 2447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430" name="グループ化 2429"/>
                  <p:cNvGrpSpPr/>
                  <p:nvPr/>
                </p:nvGrpSpPr>
                <p:grpSpPr>
                  <a:xfrm rot="13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441" name="角丸四角形 2440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42" name="角丸四角形 2441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43" name="角丸四角形 2442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44" name="角丸四角形 2443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431" name="グループ化 2430"/>
                  <p:cNvGrpSpPr/>
                  <p:nvPr/>
                </p:nvGrpSpPr>
                <p:grpSpPr>
                  <a:xfrm rot="270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437" name="角丸四角形 2436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38" name="角丸四角形 2437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39" name="角丸四角形 2438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40" name="角丸四角形 2439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432" name="グループ化 2431"/>
                  <p:cNvGrpSpPr/>
                  <p:nvPr/>
                </p:nvGrpSpPr>
                <p:grpSpPr>
                  <a:xfrm rot="40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433" name="角丸四角形 2432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34" name="角丸四角形 2433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35" name="角丸四角形 2434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36" name="角丸四角形 2435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2408" name="グループ化 2407"/>
                <p:cNvGrpSpPr/>
                <p:nvPr/>
              </p:nvGrpSpPr>
              <p:grpSpPr>
                <a:xfrm>
                  <a:off x="-400804" y="1375148"/>
                  <a:ext cx="995954" cy="995954"/>
                  <a:chOff x="-1328464" y="1706796"/>
                  <a:chExt cx="1202131" cy="1202131"/>
                </a:xfrm>
              </p:grpSpPr>
              <p:grpSp>
                <p:nvGrpSpPr>
                  <p:cNvPr id="2409" name="グループ化 2408"/>
                  <p:cNvGrpSpPr/>
                  <p:nvPr/>
                </p:nvGrpSpPr>
                <p:grpSpPr>
                  <a:xfrm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425" name="角丸四角形 2424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26" name="角丸四角形 2425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27" name="角丸四角形 2426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28" name="角丸四角形 2427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410" name="グループ化 2409"/>
                  <p:cNvGrpSpPr/>
                  <p:nvPr/>
                </p:nvGrpSpPr>
                <p:grpSpPr>
                  <a:xfrm rot="13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421" name="角丸四角形 2420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22" name="角丸四角形 2421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23" name="角丸四角形 2422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24" name="角丸四角形 2423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411" name="グループ化 2410"/>
                  <p:cNvGrpSpPr/>
                  <p:nvPr/>
                </p:nvGrpSpPr>
                <p:grpSpPr>
                  <a:xfrm rot="270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417" name="角丸四角形 2416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18" name="角丸四角形 2417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19" name="角丸四角形 2418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20" name="角丸四角形 2419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412" name="グループ化 2411"/>
                  <p:cNvGrpSpPr/>
                  <p:nvPr/>
                </p:nvGrpSpPr>
                <p:grpSpPr>
                  <a:xfrm rot="40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413" name="角丸四角形 2412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14" name="角丸四角形 2413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15" name="角丸四角形 2414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16" name="角丸四角形 2415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2406" name="円/楕円 2405"/>
              <p:cNvSpPr/>
              <p:nvPr/>
            </p:nvSpPr>
            <p:spPr>
              <a:xfrm>
                <a:off x="366817" y="792336"/>
                <a:ext cx="612178" cy="6121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15" name="グループ化 2314"/>
            <p:cNvGrpSpPr/>
            <p:nvPr/>
          </p:nvGrpSpPr>
          <p:grpSpPr>
            <a:xfrm>
              <a:off x="4314135" y="4899453"/>
              <a:ext cx="951727" cy="951727"/>
              <a:chOff x="174929" y="600448"/>
              <a:chExt cx="995954" cy="995954"/>
            </a:xfrm>
          </p:grpSpPr>
          <p:grpSp>
            <p:nvGrpSpPr>
              <p:cNvPr id="2361" name="グループ化 2360"/>
              <p:cNvGrpSpPr/>
              <p:nvPr/>
            </p:nvGrpSpPr>
            <p:grpSpPr>
              <a:xfrm>
                <a:off x="174929" y="600448"/>
                <a:ext cx="995954" cy="995954"/>
                <a:chOff x="-400804" y="1375148"/>
                <a:chExt cx="995954" cy="995954"/>
              </a:xfrm>
            </p:grpSpPr>
            <p:grpSp>
              <p:nvGrpSpPr>
                <p:cNvPr id="2363" name="グループ化 2362"/>
                <p:cNvGrpSpPr/>
                <p:nvPr/>
              </p:nvGrpSpPr>
              <p:grpSpPr>
                <a:xfrm>
                  <a:off x="-400804" y="1375148"/>
                  <a:ext cx="995954" cy="995954"/>
                  <a:chOff x="-1328464" y="1706796"/>
                  <a:chExt cx="1202131" cy="1202131"/>
                </a:xfrm>
              </p:grpSpPr>
              <p:grpSp>
                <p:nvGrpSpPr>
                  <p:cNvPr id="2385" name="グループ化 2384"/>
                  <p:cNvGrpSpPr/>
                  <p:nvPr/>
                </p:nvGrpSpPr>
                <p:grpSpPr>
                  <a:xfrm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401" name="角丸四角形 2400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02" name="角丸四角形 2401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03" name="角丸四角形 2402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04" name="角丸四角形 2403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386" name="グループ化 2385"/>
                  <p:cNvGrpSpPr/>
                  <p:nvPr/>
                </p:nvGrpSpPr>
                <p:grpSpPr>
                  <a:xfrm rot="13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397" name="角丸四角形 2396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98" name="角丸四角形 2397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99" name="角丸四角形 2398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00" name="角丸四角形 2399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387" name="グループ化 2386"/>
                  <p:cNvGrpSpPr/>
                  <p:nvPr/>
                </p:nvGrpSpPr>
                <p:grpSpPr>
                  <a:xfrm rot="270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393" name="角丸四角形 2392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94" name="角丸四角形 2393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95" name="角丸四角形 2394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96" name="角丸四角形 2395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388" name="グループ化 2387"/>
                  <p:cNvGrpSpPr/>
                  <p:nvPr/>
                </p:nvGrpSpPr>
                <p:grpSpPr>
                  <a:xfrm rot="40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389" name="角丸四角形 2388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90" name="角丸四角形 2389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91" name="角丸四角形 2390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92" name="角丸四角形 2391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2364" name="グループ化 2363"/>
                <p:cNvGrpSpPr/>
                <p:nvPr/>
              </p:nvGrpSpPr>
              <p:grpSpPr>
                <a:xfrm>
                  <a:off x="-400804" y="1375148"/>
                  <a:ext cx="995954" cy="995954"/>
                  <a:chOff x="-1328464" y="1706796"/>
                  <a:chExt cx="1202131" cy="1202131"/>
                </a:xfrm>
              </p:grpSpPr>
              <p:grpSp>
                <p:nvGrpSpPr>
                  <p:cNvPr id="2365" name="グループ化 2364"/>
                  <p:cNvGrpSpPr/>
                  <p:nvPr/>
                </p:nvGrpSpPr>
                <p:grpSpPr>
                  <a:xfrm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381" name="角丸四角形 2380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82" name="角丸四角形 2381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83" name="角丸四角形 2382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84" name="角丸四角形 2383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366" name="グループ化 2365"/>
                  <p:cNvGrpSpPr/>
                  <p:nvPr/>
                </p:nvGrpSpPr>
                <p:grpSpPr>
                  <a:xfrm rot="13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377" name="角丸四角形 2376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78" name="角丸四角形 2377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79" name="角丸四角形 2378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80" name="角丸四角形 2379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367" name="グループ化 2366"/>
                  <p:cNvGrpSpPr/>
                  <p:nvPr/>
                </p:nvGrpSpPr>
                <p:grpSpPr>
                  <a:xfrm rot="270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373" name="角丸四角形 2372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74" name="角丸四角形 2373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75" name="角丸四角形 2374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76" name="角丸四角形 2375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368" name="グループ化 2367"/>
                  <p:cNvGrpSpPr/>
                  <p:nvPr/>
                </p:nvGrpSpPr>
                <p:grpSpPr>
                  <a:xfrm rot="40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369" name="角丸四角形 2368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70" name="角丸四角形 2369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71" name="角丸四角形 2370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72" name="角丸四角形 2371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2362" name="円/楕円 2361"/>
              <p:cNvSpPr/>
              <p:nvPr/>
            </p:nvSpPr>
            <p:spPr>
              <a:xfrm>
                <a:off x="366817" y="792336"/>
                <a:ext cx="612178" cy="6121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16" name="グループ化 2315"/>
            <p:cNvGrpSpPr/>
            <p:nvPr/>
          </p:nvGrpSpPr>
          <p:grpSpPr>
            <a:xfrm>
              <a:off x="63252" y="4893294"/>
              <a:ext cx="951727" cy="951727"/>
              <a:chOff x="174929" y="600448"/>
              <a:chExt cx="995954" cy="995954"/>
            </a:xfrm>
          </p:grpSpPr>
          <p:grpSp>
            <p:nvGrpSpPr>
              <p:cNvPr id="2317" name="グループ化 2316"/>
              <p:cNvGrpSpPr/>
              <p:nvPr/>
            </p:nvGrpSpPr>
            <p:grpSpPr>
              <a:xfrm>
                <a:off x="174929" y="600448"/>
                <a:ext cx="995954" cy="995954"/>
                <a:chOff x="-400804" y="1375148"/>
                <a:chExt cx="995954" cy="995954"/>
              </a:xfrm>
            </p:grpSpPr>
            <p:grpSp>
              <p:nvGrpSpPr>
                <p:cNvPr id="2319" name="グループ化 2318"/>
                <p:cNvGrpSpPr/>
                <p:nvPr/>
              </p:nvGrpSpPr>
              <p:grpSpPr>
                <a:xfrm>
                  <a:off x="-400804" y="1375148"/>
                  <a:ext cx="995954" cy="995954"/>
                  <a:chOff x="-1328464" y="1706796"/>
                  <a:chExt cx="1202131" cy="1202131"/>
                </a:xfrm>
              </p:grpSpPr>
              <p:grpSp>
                <p:nvGrpSpPr>
                  <p:cNvPr id="2341" name="グループ化 2340"/>
                  <p:cNvGrpSpPr/>
                  <p:nvPr/>
                </p:nvGrpSpPr>
                <p:grpSpPr>
                  <a:xfrm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357" name="角丸四角形 2356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58" name="角丸四角形 2357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59" name="角丸四角形 2358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60" name="角丸四角形 2359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342" name="グループ化 2341"/>
                  <p:cNvGrpSpPr/>
                  <p:nvPr/>
                </p:nvGrpSpPr>
                <p:grpSpPr>
                  <a:xfrm rot="13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353" name="角丸四角形 2352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54" name="角丸四角形 2353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55" name="角丸四角形 2354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56" name="角丸四角形 2355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343" name="グループ化 2342"/>
                  <p:cNvGrpSpPr/>
                  <p:nvPr/>
                </p:nvGrpSpPr>
                <p:grpSpPr>
                  <a:xfrm rot="270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349" name="角丸四角形 2348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50" name="角丸四角形 2349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51" name="角丸四角形 2350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52" name="角丸四角形 2351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344" name="グループ化 2343"/>
                  <p:cNvGrpSpPr/>
                  <p:nvPr/>
                </p:nvGrpSpPr>
                <p:grpSpPr>
                  <a:xfrm rot="40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345" name="角丸四角形 2344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46" name="角丸四角形 2345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47" name="角丸四角形 2346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48" name="角丸四角形 2347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 w="57150">
                      <a:solidFill>
                        <a:srgbClr val="FF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2320" name="グループ化 2319"/>
                <p:cNvGrpSpPr/>
                <p:nvPr/>
              </p:nvGrpSpPr>
              <p:grpSpPr>
                <a:xfrm>
                  <a:off x="-400804" y="1375148"/>
                  <a:ext cx="995954" cy="995954"/>
                  <a:chOff x="-1328464" y="1706796"/>
                  <a:chExt cx="1202131" cy="1202131"/>
                </a:xfrm>
              </p:grpSpPr>
              <p:grpSp>
                <p:nvGrpSpPr>
                  <p:cNvPr id="2321" name="グループ化 2320"/>
                  <p:cNvGrpSpPr/>
                  <p:nvPr/>
                </p:nvGrpSpPr>
                <p:grpSpPr>
                  <a:xfrm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337" name="角丸四角形 2336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38" name="角丸四角形 2337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39" name="角丸四角形 2338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40" name="角丸四角形 2339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322" name="グループ化 2321"/>
                  <p:cNvGrpSpPr/>
                  <p:nvPr/>
                </p:nvGrpSpPr>
                <p:grpSpPr>
                  <a:xfrm rot="13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333" name="角丸四角形 2332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34" name="角丸四角形 2333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35" name="角丸四角形 2334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36" name="角丸四角形 2335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323" name="グループ化 2322"/>
                  <p:cNvGrpSpPr/>
                  <p:nvPr/>
                </p:nvGrpSpPr>
                <p:grpSpPr>
                  <a:xfrm rot="270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329" name="角丸四角形 2328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30" name="角丸四角形 2329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31" name="角丸四角形 2330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32" name="角丸四角形 2331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324" name="グループ化 2323"/>
                  <p:cNvGrpSpPr/>
                  <p:nvPr/>
                </p:nvGrpSpPr>
                <p:grpSpPr>
                  <a:xfrm rot="4020000">
                    <a:off x="-1328464" y="1715196"/>
                    <a:ext cx="1202131" cy="1185332"/>
                    <a:chOff x="-1297515" y="1254689"/>
                    <a:chExt cx="1202131" cy="1185332"/>
                  </a:xfrm>
                  <a:solidFill>
                    <a:srgbClr val="FFFF00"/>
                  </a:solidFill>
                </p:grpSpPr>
                <p:sp>
                  <p:nvSpPr>
                    <p:cNvPr id="2325" name="角丸四角形 2324"/>
                    <p:cNvSpPr/>
                    <p:nvPr/>
                  </p:nvSpPr>
                  <p:spPr>
                    <a:xfrm>
                      <a:off x="-770466" y="1254689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26" name="角丸四角形 2325"/>
                    <p:cNvSpPr/>
                    <p:nvPr/>
                  </p:nvSpPr>
                  <p:spPr>
                    <a:xfrm>
                      <a:off x="-770466" y="1847355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27" name="角丸四角形 2326"/>
                    <p:cNvSpPr/>
                    <p:nvPr/>
                  </p:nvSpPr>
                  <p:spPr>
                    <a:xfrm rot="5400000">
                      <a:off x="-457334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28" name="角丸四角形 2327"/>
                    <p:cNvSpPr/>
                    <p:nvPr/>
                  </p:nvSpPr>
                  <p:spPr>
                    <a:xfrm rot="16200000">
                      <a:off x="-1066799" y="1534844"/>
                      <a:ext cx="131233" cy="592666"/>
                    </a:xfrm>
                    <a:prstGeom prst="roundRect">
                      <a:avLst>
                        <a:gd name="adj" fmla="val 37654"/>
                      </a:avLst>
                    </a:prstGeom>
                    <a:grpFill/>
                    <a:ln>
                      <a:solidFill>
                        <a:srgbClr val="FFFF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2318" name="円/楕円 2317"/>
              <p:cNvSpPr/>
              <p:nvPr/>
            </p:nvSpPr>
            <p:spPr>
              <a:xfrm>
                <a:off x="366817" y="792336"/>
                <a:ext cx="612178" cy="6121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" name="グループ化 2"/>
          <p:cNvGrpSpPr/>
          <p:nvPr/>
        </p:nvGrpSpPr>
        <p:grpSpPr>
          <a:xfrm>
            <a:off x="3769555" y="515829"/>
            <a:ext cx="971706" cy="541160"/>
            <a:chOff x="4019775" y="421736"/>
            <a:chExt cx="1864692" cy="1038480"/>
          </a:xfrm>
        </p:grpSpPr>
        <p:sp>
          <p:nvSpPr>
            <p:cNvPr id="2" name="円/楕円 1"/>
            <p:cNvSpPr/>
            <p:nvPr/>
          </p:nvSpPr>
          <p:spPr>
            <a:xfrm>
              <a:off x="4019775" y="658271"/>
              <a:ext cx="618268" cy="6182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0" name="円/楕円 1139"/>
            <p:cNvSpPr/>
            <p:nvPr/>
          </p:nvSpPr>
          <p:spPr>
            <a:xfrm>
              <a:off x="4414385" y="438660"/>
              <a:ext cx="618268" cy="6182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1" name="円/楕円 1140"/>
            <p:cNvSpPr/>
            <p:nvPr/>
          </p:nvSpPr>
          <p:spPr>
            <a:xfrm>
              <a:off x="4332744" y="831963"/>
              <a:ext cx="618268" cy="6182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2" name="円/楕円 1141"/>
            <p:cNvSpPr/>
            <p:nvPr/>
          </p:nvSpPr>
          <p:spPr>
            <a:xfrm>
              <a:off x="4820501" y="841948"/>
              <a:ext cx="618268" cy="6182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3" name="円/楕円 1142"/>
            <p:cNvSpPr/>
            <p:nvPr/>
          </p:nvSpPr>
          <p:spPr>
            <a:xfrm>
              <a:off x="4856887" y="421736"/>
              <a:ext cx="618268" cy="6182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4" name="円/楕円 1143"/>
            <p:cNvSpPr/>
            <p:nvPr/>
          </p:nvSpPr>
          <p:spPr>
            <a:xfrm>
              <a:off x="5266199" y="631842"/>
              <a:ext cx="618268" cy="6182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3" name="グループ化 1152"/>
          <p:cNvGrpSpPr/>
          <p:nvPr/>
        </p:nvGrpSpPr>
        <p:grpSpPr>
          <a:xfrm>
            <a:off x="4546926" y="268376"/>
            <a:ext cx="691865" cy="364926"/>
            <a:chOff x="4019775" y="421736"/>
            <a:chExt cx="1864692" cy="1038480"/>
          </a:xfrm>
        </p:grpSpPr>
        <p:sp>
          <p:nvSpPr>
            <p:cNvPr id="1154" name="円/楕円 1153"/>
            <p:cNvSpPr/>
            <p:nvPr/>
          </p:nvSpPr>
          <p:spPr>
            <a:xfrm>
              <a:off x="4019775" y="658271"/>
              <a:ext cx="618268" cy="6182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5" name="円/楕円 1154"/>
            <p:cNvSpPr/>
            <p:nvPr/>
          </p:nvSpPr>
          <p:spPr>
            <a:xfrm>
              <a:off x="4414385" y="438660"/>
              <a:ext cx="618268" cy="6182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6" name="円/楕円 1155"/>
            <p:cNvSpPr/>
            <p:nvPr/>
          </p:nvSpPr>
          <p:spPr>
            <a:xfrm>
              <a:off x="4332744" y="831963"/>
              <a:ext cx="618268" cy="6182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7" name="円/楕円 1156"/>
            <p:cNvSpPr/>
            <p:nvPr/>
          </p:nvSpPr>
          <p:spPr>
            <a:xfrm>
              <a:off x="4820501" y="841948"/>
              <a:ext cx="618268" cy="6182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8" name="円/楕円 1157"/>
            <p:cNvSpPr/>
            <p:nvPr/>
          </p:nvSpPr>
          <p:spPr>
            <a:xfrm>
              <a:off x="4856887" y="421736"/>
              <a:ext cx="618268" cy="6182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9" name="円/楕円 1158"/>
            <p:cNvSpPr/>
            <p:nvPr/>
          </p:nvSpPr>
          <p:spPr>
            <a:xfrm>
              <a:off x="5266199" y="631842"/>
              <a:ext cx="618268" cy="6182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168" name="フリーフォーム 1167"/>
          <p:cNvSpPr/>
          <p:nvPr/>
        </p:nvSpPr>
        <p:spPr>
          <a:xfrm>
            <a:off x="245887" y="218494"/>
            <a:ext cx="849338" cy="896320"/>
          </a:xfrm>
          <a:custGeom>
            <a:avLst/>
            <a:gdLst>
              <a:gd name="connsiteX0" fmla="*/ 152271 w 849338"/>
              <a:gd name="connsiteY0" fmla="*/ 691896 h 896320"/>
              <a:gd name="connsiteX1" fmla="*/ 243660 w 849338"/>
              <a:gd name="connsiteY1" fmla="*/ 691896 h 896320"/>
              <a:gd name="connsiteX2" fmla="*/ 197965 w 849338"/>
              <a:gd name="connsiteY2" fmla="*/ 896320 h 896320"/>
              <a:gd name="connsiteX3" fmla="*/ 0 w 849338"/>
              <a:gd name="connsiteY3" fmla="*/ 633868 h 896320"/>
              <a:gd name="connsiteX4" fmla="*/ 25632 w 849338"/>
              <a:gd name="connsiteY4" fmla="*/ 648667 h 896320"/>
              <a:gd name="connsiteX5" fmla="*/ 0 w 849338"/>
              <a:gd name="connsiteY5" fmla="*/ 676542 h 896320"/>
              <a:gd name="connsiteX6" fmla="*/ 481597 w 849338"/>
              <a:gd name="connsiteY6" fmla="*/ 602972 h 896320"/>
              <a:gd name="connsiteX7" fmla="*/ 544236 w 849338"/>
              <a:gd name="connsiteY7" fmla="*/ 802856 h 896320"/>
              <a:gd name="connsiteX8" fmla="*/ 402452 w 849338"/>
              <a:gd name="connsiteY8" fmla="*/ 648667 h 896320"/>
              <a:gd name="connsiteX9" fmla="*/ 607409 w 849338"/>
              <a:gd name="connsiteY9" fmla="*/ 439147 h 896320"/>
              <a:gd name="connsiteX10" fmla="*/ 761598 w 849338"/>
              <a:gd name="connsiteY10" fmla="*/ 580932 h 896320"/>
              <a:gd name="connsiteX11" fmla="*/ 561714 w 849338"/>
              <a:gd name="connsiteY11" fmla="*/ 518292 h 896320"/>
              <a:gd name="connsiteX12" fmla="*/ 644914 w 849338"/>
              <a:gd name="connsiteY12" fmla="*/ 221352 h 896320"/>
              <a:gd name="connsiteX13" fmla="*/ 849338 w 849338"/>
              <a:gd name="connsiteY13" fmla="*/ 267047 h 896320"/>
              <a:gd name="connsiteX14" fmla="*/ 644915 w 849338"/>
              <a:gd name="connsiteY14" fmla="*/ 312741 h 896320"/>
              <a:gd name="connsiteX15" fmla="*/ 584587 w 849338"/>
              <a:gd name="connsiteY15" fmla="*/ 0 h 896320"/>
              <a:gd name="connsiteX16" fmla="*/ 701273 w 849338"/>
              <a:gd name="connsiteY16" fmla="*/ 0 h 896320"/>
              <a:gd name="connsiteX17" fmla="*/ 607409 w 849338"/>
              <a:gd name="connsiteY17" fmla="*/ 86313 h 896320"/>
              <a:gd name="connsiteX18" fmla="*/ 561714 w 849338"/>
              <a:gd name="connsiteY18" fmla="*/ 7168 h 896320"/>
              <a:gd name="connsiteX19" fmla="*/ 177221 w 849338"/>
              <a:gd name="connsiteY19" fmla="*/ 0 h 896320"/>
              <a:gd name="connsiteX20" fmla="*/ 493161 w 849338"/>
              <a:gd name="connsiteY20" fmla="*/ 0 h 896320"/>
              <a:gd name="connsiteX21" fmla="*/ 532398 w 849338"/>
              <a:gd name="connsiteY21" fmla="*/ 47555 h 896320"/>
              <a:gd name="connsiteX22" fmla="*/ 598731 w 849338"/>
              <a:gd name="connsiteY22" fmla="*/ 264716 h 896320"/>
              <a:gd name="connsiteX23" fmla="*/ 210326 w 849338"/>
              <a:gd name="connsiteY23" fmla="*/ 653122 h 896320"/>
              <a:gd name="connsiteX24" fmla="*/ 41936 w 849338"/>
              <a:gd name="connsiteY24" fmla="*/ 614821 h 896320"/>
              <a:gd name="connsiteX25" fmla="*/ 0 w 849338"/>
              <a:gd name="connsiteY25" fmla="*/ 590717 h 896320"/>
              <a:gd name="connsiteX26" fmla="*/ 0 w 849338"/>
              <a:gd name="connsiteY26" fmla="*/ 177221 h 896320"/>
              <a:gd name="connsiteX27" fmla="*/ 177221 w 849338"/>
              <a:gd name="connsiteY27" fmla="*/ 0 h 896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849338" h="896320">
                <a:moveTo>
                  <a:pt x="152271" y="691896"/>
                </a:moveTo>
                <a:lnTo>
                  <a:pt x="243660" y="691896"/>
                </a:lnTo>
                <a:lnTo>
                  <a:pt x="197965" y="896320"/>
                </a:lnTo>
                <a:close/>
                <a:moveTo>
                  <a:pt x="0" y="633868"/>
                </a:moveTo>
                <a:lnTo>
                  <a:pt x="25632" y="648667"/>
                </a:lnTo>
                <a:lnTo>
                  <a:pt x="0" y="676542"/>
                </a:lnTo>
                <a:close/>
                <a:moveTo>
                  <a:pt x="481597" y="602972"/>
                </a:moveTo>
                <a:lnTo>
                  <a:pt x="544236" y="802856"/>
                </a:lnTo>
                <a:lnTo>
                  <a:pt x="402452" y="648667"/>
                </a:lnTo>
                <a:close/>
                <a:moveTo>
                  <a:pt x="607409" y="439147"/>
                </a:moveTo>
                <a:lnTo>
                  <a:pt x="761598" y="580932"/>
                </a:lnTo>
                <a:lnTo>
                  <a:pt x="561714" y="518292"/>
                </a:lnTo>
                <a:close/>
                <a:moveTo>
                  <a:pt x="644914" y="221352"/>
                </a:moveTo>
                <a:lnTo>
                  <a:pt x="849338" y="267047"/>
                </a:lnTo>
                <a:lnTo>
                  <a:pt x="644915" y="312741"/>
                </a:lnTo>
                <a:close/>
                <a:moveTo>
                  <a:pt x="584587" y="0"/>
                </a:moveTo>
                <a:lnTo>
                  <a:pt x="701273" y="0"/>
                </a:lnTo>
                <a:lnTo>
                  <a:pt x="607409" y="86313"/>
                </a:lnTo>
                <a:lnTo>
                  <a:pt x="561714" y="7168"/>
                </a:lnTo>
                <a:close/>
                <a:moveTo>
                  <a:pt x="177221" y="0"/>
                </a:moveTo>
                <a:lnTo>
                  <a:pt x="493161" y="0"/>
                </a:lnTo>
                <a:lnTo>
                  <a:pt x="532398" y="47555"/>
                </a:lnTo>
                <a:cubicBezTo>
                  <a:pt x="574277" y="109545"/>
                  <a:pt x="598731" y="184275"/>
                  <a:pt x="598731" y="264716"/>
                </a:cubicBezTo>
                <a:cubicBezTo>
                  <a:pt x="598731" y="479227"/>
                  <a:pt x="424836" y="653122"/>
                  <a:pt x="210326" y="653122"/>
                </a:cubicBezTo>
                <a:cubicBezTo>
                  <a:pt x="149995" y="653122"/>
                  <a:pt x="92877" y="639366"/>
                  <a:pt x="41936" y="614821"/>
                </a:cubicBezTo>
                <a:lnTo>
                  <a:pt x="0" y="590717"/>
                </a:lnTo>
                <a:lnTo>
                  <a:pt x="0" y="177221"/>
                </a:lnTo>
                <a:cubicBezTo>
                  <a:pt x="0" y="79345"/>
                  <a:pt x="79345" y="0"/>
                  <a:pt x="177221" y="0"/>
                </a:cubicBezTo>
                <a:close/>
              </a:path>
            </a:pathLst>
          </a:cu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472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</TotalTime>
  <Words>3</Words>
  <Application>Microsoft Office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豊島 直子</dc:creator>
  <cp:lastModifiedBy>豊島 直子</cp:lastModifiedBy>
  <cp:revision>11</cp:revision>
  <dcterms:created xsi:type="dcterms:W3CDTF">2016-06-14T12:08:50Z</dcterms:created>
  <dcterms:modified xsi:type="dcterms:W3CDTF">2016-06-24T02:12:58Z</dcterms:modified>
</cp:coreProperties>
</file>