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0" r:id="rId4"/>
    <p:sldId id="261" r:id="rId5"/>
  </p:sldIdLst>
  <p:sldSz cx="10691813" cy="755967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  <p15:guide id="3" pos="3436" userDrawn="1">
          <p15:clr>
            <a:srgbClr val="A4A3A4"/>
          </p15:clr>
        </p15:guide>
        <p15:guide id="4" pos="6656" userDrawn="1">
          <p15:clr>
            <a:srgbClr val="A4A3A4"/>
          </p15:clr>
        </p15:guide>
        <p15:guide id="5" pos="3299" userDrawn="1">
          <p15:clr>
            <a:srgbClr val="A4A3A4"/>
          </p15:clr>
        </p15:guide>
        <p15:guide id="6" pos="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B00"/>
    <a:srgbClr val="FF7D91"/>
    <a:srgbClr val="834611"/>
    <a:srgbClr val="E87300"/>
    <a:srgbClr val="9C5F1A"/>
    <a:srgbClr val="E30029"/>
    <a:srgbClr val="D9B483"/>
    <a:srgbClr val="E8BE6A"/>
    <a:srgbClr val="F2D9A9"/>
    <a:srgbClr val="FF8A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17" autoAdjust="0"/>
    <p:restoredTop sz="96408" autoAdjust="0"/>
  </p:normalViewPr>
  <p:slideViewPr>
    <p:cSldViewPr snapToGrid="0">
      <p:cViewPr>
        <p:scale>
          <a:sx n="87" d="100"/>
          <a:sy n="87" d="100"/>
        </p:scale>
        <p:origin x="-712" y="-1112"/>
      </p:cViewPr>
      <p:guideLst>
        <p:guide orient="horz" pos="2381"/>
        <p:guide pos="3367"/>
        <p:guide pos="3436"/>
        <p:guide pos="6656"/>
        <p:guide pos="3299"/>
        <p:guide pos="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427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54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070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テキスト プレースホルダー 60"/>
          <p:cNvSpPr>
            <a:spLocks noGrp="1"/>
          </p:cNvSpPr>
          <p:nvPr>
            <p:ph type="body" sz="quarter" idx="10" hasCustomPrompt="1"/>
          </p:nvPr>
        </p:nvSpPr>
        <p:spPr>
          <a:xfrm>
            <a:off x="576503" y="2484244"/>
            <a:ext cx="1833562" cy="264636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007943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511914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15886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クリックして文字を入力</a:t>
            </a:r>
            <a:endParaRPr kumimoji="1" lang="ja-JP" altLang="en-US" dirty="0"/>
          </a:p>
        </p:txBody>
      </p:sp>
      <p:sp>
        <p:nvSpPr>
          <p:cNvPr id="63" name="テキスト プレースホルダー 62"/>
          <p:cNvSpPr>
            <a:spLocks noGrp="1"/>
          </p:cNvSpPr>
          <p:nvPr>
            <p:ph type="body" sz="quarter" idx="11" hasCustomPrompt="1"/>
          </p:nvPr>
        </p:nvSpPr>
        <p:spPr>
          <a:xfrm>
            <a:off x="428219" y="1258334"/>
            <a:ext cx="6631406" cy="477502"/>
          </a:xfrm>
        </p:spPr>
        <p:txBody>
          <a:bodyPr>
            <a:noAutofit/>
          </a:bodyPr>
          <a:lstStyle>
            <a:lvl1pPr marL="0" indent="0">
              <a:buNone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クリックして文字を入力</a:t>
            </a:r>
            <a:endParaRPr kumimoji="1" lang="ja-JP" altLang="en-US" dirty="0"/>
          </a:p>
        </p:txBody>
      </p:sp>
      <p:sp>
        <p:nvSpPr>
          <p:cNvPr id="65" name="図プレースホルダー 64"/>
          <p:cNvSpPr>
            <a:spLocks noGrp="1"/>
          </p:cNvSpPr>
          <p:nvPr>
            <p:ph type="pic" sz="quarter" idx="12" hasCustomPrompt="1"/>
          </p:nvPr>
        </p:nvSpPr>
        <p:spPr>
          <a:xfrm>
            <a:off x="2581275" y="1976438"/>
            <a:ext cx="1349375" cy="202937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7" name="図プレースホルダー 64"/>
          <p:cNvSpPr>
            <a:spLocks noGrp="1"/>
          </p:cNvSpPr>
          <p:nvPr>
            <p:ph type="pic" sz="quarter" idx="14" hasCustomPrompt="1"/>
          </p:nvPr>
        </p:nvSpPr>
        <p:spPr>
          <a:xfrm>
            <a:off x="2581275" y="4006986"/>
            <a:ext cx="1349375" cy="1097746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8" name="図プレースホルダー 64"/>
          <p:cNvSpPr>
            <a:spLocks noGrp="1"/>
          </p:cNvSpPr>
          <p:nvPr>
            <p:ph type="pic" sz="quarter" idx="15" hasCustomPrompt="1"/>
          </p:nvPr>
        </p:nvSpPr>
        <p:spPr>
          <a:xfrm>
            <a:off x="3930209" y="3070031"/>
            <a:ext cx="1441478" cy="202937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9" name="図プレースホルダー 64"/>
          <p:cNvSpPr>
            <a:spLocks noGrp="1"/>
          </p:cNvSpPr>
          <p:nvPr>
            <p:ph type="pic" sz="quarter" idx="16" hasCustomPrompt="1"/>
          </p:nvPr>
        </p:nvSpPr>
        <p:spPr>
          <a:xfrm>
            <a:off x="3930208" y="1977728"/>
            <a:ext cx="1441479" cy="1091134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70" name="図プレースホルダー 64"/>
          <p:cNvSpPr>
            <a:spLocks noGrp="1"/>
          </p:cNvSpPr>
          <p:nvPr>
            <p:ph type="pic" sz="quarter" idx="17" hasCustomPrompt="1"/>
          </p:nvPr>
        </p:nvSpPr>
        <p:spPr>
          <a:xfrm>
            <a:off x="5371687" y="1977728"/>
            <a:ext cx="1431196" cy="1381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71" name="図プレースホルダー 64"/>
          <p:cNvSpPr>
            <a:spLocks noGrp="1"/>
          </p:cNvSpPr>
          <p:nvPr>
            <p:ph type="pic" sz="quarter" idx="18" hasCustomPrompt="1"/>
          </p:nvPr>
        </p:nvSpPr>
        <p:spPr>
          <a:xfrm>
            <a:off x="5372329" y="3359440"/>
            <a:ext cx="1431195" cy="173997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72" name="テキスト プレースホルダー 62"/>
          <p:cNvSpPr>
            <a:spLocks noGrp="1"/>
          </p:cNvSpPr>
          <p:nvPr>
            <p:ph type="body" sz="quarter" idx="19" hasCustomPrompt="1"/>
          </p:nvPr>
        </p:nvSpPr>
        <p:spPr>
          <a:xfrm>
            <a:off x="672617" y="291834"/>
            <a:ext cx="2584844" cy="244195"/>
          </a:xfrm>
        </p:spPr>
        <p:txBody>
          <a:bodyPr>
            <a:noAutofit/>
          </a:bodyPr>
          <a:lstStyle>
            <a:lvl1pPr marL="0" indent="0" algn="r">
              <a:buNone/>
              <a:defRPr sz="1700" b="1">
                <a:solidFill>
                  <a:srgbClr val="8346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クリックして園名を入力</a:t>
            </a:r>
            <a:endParaRPr kumimoji="1" lang="ja-JP" altLang="en-US" dirty="0"/>
          </a:p>
        </p:txBody>
      </p:sp>
      <p:sp>
        <p:nvSpPr>
          <p:cNvPr id="73" name="テキスト プレースホルダー 62"/>
          <p:cNvSpPr>
            <a:spLocks noGrp="1"/>
          </p:cNvSpPr>
          <p:nvPr>
            <p:ph type="body" sz="quarter" idx="20" hasCustomPrompt="1"/>
          </p:nvPr>
        </p:nvSpPr>
        <p:spPr>
          <a:xfrm>
            <a:off x="7420509" y="291834"/>
            <a:ext cx="2584844" cy="244195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rgbClr val="8346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クリックして日付を入力</a:t>
            </a:r>
            <a:endParaRPr kumimoji="1" lang="ja-JP" altLang="en-US" dirty="0"/>
          </a:p>
        </p:txBody>
      </p:sp>
      <p:sp>
        <p:nvSpPr>
          <p:cNvPr id="75" name="テキスト プレースホルダー 74"/>
          <p:cNvSpPr>
            <a:spLocks noGrp="1"/>
          </p:cNvSpPr>
          <p:nvPr>
            <p:ph type="body" sz="quarter" idx="21" hasCustomPrompt="1"/>
          </p:nvPr>
        </p:nvSpPr>
        <p:spPr>
          <a:xfrm>
            <a:off x="1381408" y="6504926"/>
            <a:ext cx="4348832" cy="768350"/>
          </a:xfrm>
        </p:spPr>
        <p:txBody>
          <a:bodyPr>
            <a:noAutofit/>
          </a:bodyPr>
          <a:lstStyle>
            <a:lvl1pPr marL="171450" indent="-171450">
              <a:buFont typeface="Wingdings" panose="05000000000000000000" pitchFamily="2" charset="2"/>
              <a:buChar char="l"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755957" indent="-251986">
              <a:buFont typeface="Wingdings" panose="05000000000000000000" pitchFamily="2" charset="2"/>
              <a:buChar char="l"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259929" indent="-251986">
              <a:buFont typeface="Wingdings" panose="05000000000000000000" pitchFamily="2" charset="2"/>
              <a:buChar char="l"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763900" indent="-251986">
              <a:buFont typeface="Wingdings" panose="05000000000000000000" pitchFamily="2" charset="2"/>
              <a:buChar char="l"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267872" indent="-251986">
              <a:buFont typeface="Wingdings" panose="05000000000000000000" pitchFamily="2" charset="2"/>
              <a:buChar char="l"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クリックして文字を入力</a:t>
            </a:r>
            <a:endParaRPr kumimoji="1" lang="en-US" altLang="ja-JP" dirty="0" smtClean="0"/>
          </a:p>
        </p:txBody>
      </p:sp>
      <p:sp>
        <p:nvSpPr>
          <p:cNvPr id="77" name="テキスト プレースホルダー 74"/>
          <p:cNvSpPr>
            <a:spLocks noGrp="1"/>
          </p:cNvSpPr>
          <p:nvPr>
            <p:ph type="body" sz="quarter" idx="22" hasCustomPrompt="1"/>
          </p:nvPr>
        </p:nvSpPr>
        <p:spPr>
          <a:xfrm>
            <a:off x="5914841" y="6504926"/>
            <a:ext cx="4348832" cy="768350"/>
          </a:xfrm>
        </p:spPr>
        <p:txBody>
          <a:bodyPr>
            <a:noAutofit/>
          </a:bodyPr>
          <a:lstStyle>
            <a:lvl1pPr marL="171450" indent="-171450">
              <a:buFont typeface="Wingdings" panose="05000000000000000000" pitchFamily="2" charset="2"/>
              <a:buChar char="l"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755957" indent="-251986">
              <a:buFont typeface="Wingdings" panose="05000000000000000000" pitchFamily="2" charset="2"/>
              <a:buChar char="l"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259929" indent="-251986">
              <a:buFont typeface="Wingdings" panose="05000000000000000000" pitchFamily="2" charset="2"/>
              <a:buChar char="l"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763900" indent="-251986">
              <a:buFont typeface="Wingdings" panose="05000000000000000000" pitchFamily="2" charset="2"/>
              <a:buChar char="l"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267872" indent="-251986">
              <a:buFont typeface="Wingdings" panose="05000000000000000000" pitchFamily="2" charset="2"/>
              <a:buChar char="l"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クリックして文字を入力</a:t>
            </a:r>
            <a:endParaRPr kumimoji="1" lang="en-US" altLang="ja-JP" dirty="0" smtClean="0"/>
          </a:p>
        </p:txBody>
      </p:sp>
      <p:sp>
        <p:nvSpPr>
          <p:cNvPr id="78" name="テキスト プレースホルダー 62"/>
          <p:cNvSpPr>
            <a:spLocks noGrp="1"/>
          </p:cNvSpPr>
          <p:nvPr>
            <p:ph type="body" sz="quarter" idx="23" hasCustomPrompt="1"/>
          </p:nvPr>
        </p:nvSpPr>
        <p:spPr>
          <a:xfrm>
            <a:off x="2864438" y="5579924"/>
            <a:ext cx="3533307" cy="205926"/>
          </a:xfrm>
        </p:spPr>
        <p:txBody>
          <a:bodyPr>
            <a:noAutofit/>
          </a:bodyPr>
          <a:lstStyle>
            <a:lvl1pPr marL="0" indent="0">
              <a:buNone/>
              <a:defRPr sz="13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クリックして文字を入力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25" hasCustomPrompt="1"/>
          </p:nvPr>
        </p:nvSpPr>
        <p:spPr>
          <a:xfrm>
            <a:off x="7795491" y="822470"/>
            <a:ext cx="2466108" cy="914400"/>
          </a:xfrm>
        </p:spPr>
        <p:txBody>
          <a:bodyPr/>
          <a:lstStyle>
            <a:lvl1pPr marL="0" marR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0135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 userDrawn="1"/>
        </p:nvSpPr>
        <p:spPr>
          <a:xfrm>
            <a:off x="5453349" y="1166888"/>
            <a:ext cx="5113051" cy="5574372"/>
          </a:xfrm>
          <a:prstGeom prst="roundRect">
            <a:avLst>
              <a:gd name="adj" fmla="val 3153"/>
            </a:avLst>
          </a:prstGeom>
          <a:solidFill>
            <a:srgbClr val="FBB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6" name="正方形/長方形 105"/>
          <p:cNvSpPr/>
          <p:nvPr userDrawn="1"/>
        </p:nvSpPr>
        <p:spPr>
          <a:xfrm>
            <a:off x="5590829" y="1365554"/>
            <a:ext cx="4850513" cy="5183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角丸四角形 70"/>
          <p:cNvSpPr/>
          <p:nvPr userDrawn="1"/>
        </p:nvSpPr>
        <p:spPr>
          <a:xfrm>
            <a:off x="138498" y="1134404"/>
            <a:ext cx="5113051" cy="5574372"/>
          </a:xfrm>
          <a:prstGeom prst="roundRect">
            <a:avLst>
              <a:gd name="adj" fmla="val 3153"/>
            </a:avLst>
          </a:prstGeom>
          <a:solidFill>
            <a:srgbClr val="FBB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5" name="正方形/長方形 104"/>
          <p:cNvSpPr/>
          <p:nvPr userDrawn="1"/>
        </p:nvSpPr>
        <p:spPr>
          <a:xfrm>
            <a:off x="252755" y="1365554"/>
            <a:ext cx="4850513" cy="5183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3" name="テキスト プレースホルダー 4"/>
          <p:cNvSpPr>
            <a:spLocks noGrp="1"/>
          </p:cNvSpPr>
          <p:nvPr>
            <p:ph type="body" sz="quarter" idx="53" hasCustomPrompt="1"/>
          </p:nvPr>
        </p:nvSpPr>
        <p:spPr>
          <a:xfrm>
            <a:off x="6496326" y="6884988"/>
            <a:ext cx="3979862" cy="358775"/>
          </a:xfrm>
        </p:spPr>
        <p:txBody>
          <a:bodyPr anchor="t">
            <a:noAutofit/>
          </a:bodyPr>
          <a:lstStyle>
            <a:lvl1pPr marL="0" indent="0">
              <a:lnSpc>
                <a:spcPts val="1200"/>
              </a:lnSpc>
              <a:buNone/>
              <a:defRPr sz="11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 sz="1100"/>
            </a:lvl2pPr>
            <a:lvl3pPr marL="1007943" indent="0">
              <a:buNone/>
              <a:defRPr sz="1100"/>
            </a:lvl3pPr>
            <a:lvl4pPr marL="1511914" indent="0">
              <a:buNone/>
              <a:defRPr sz="1100"/>
            </a:lvl4pPr>
            <a:lvl5pPr marL="2015886" indent="0">
              <a:buNone/>
              <a:defRPr sz="1100"/>
            </a:lvl5pPr>
          </a:lstStyle>
          <a:p>
            <a:pPr lvl="0"/>
            <a:r>
              <a:rPr kumimoji="1" lang="ja-JP" altLang="en-US" dirty="0" smtClean="0"/>
              <a:t>テキストを入力</a:t>
            </a:r>
            <a:endParaRPr kumimoji="1" lang="en-US" altLang="ja-JP" dirty="0" smtClean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52" hasCustomPrompt="1"/>
          </p:nvPr>
        </p:nvSpPr>
        <p:spPr>
          <a:xfrm>
            <a:off x="1173163" y="6884988"/>
            <a:ext cx="3979862" cy="358775"/>
          </a:xfrm>
        </p:spPr>
        <p:txBody>
          <a:bodyPr anchor="t">
            <a:noAutofit/>
          </a:bodyPr>
          <a:lstStyle>
            <a:lvl1pPr marL="0" indent="0">
              <a:lnSpc>
                <a:spcPts val="1200"/>
              </a:lnSpc>
              <a:buNone/>
              <a:defRPr sz="11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503971" indent="0">
              <a:buNone/>
              <a:defRPr sz="1100"/>
            </a:lvl2pPr>
            <a:lvl3pPr marL="1007943" indent="0">
              <a:buNone/>
              <a:defRPr sz="1100"/>
            </a:lvl3pPr>
            <a:lvl4pPr marL="1511914" indent="0">
              <a:buNone/>
              <a:defRPr sz="1100"/>
            </a:lvl4pPr>
            <a:lvl5pPr marL="2015886" indent="0">
              <a:buNone/>
              <a:defRPr sz="1100"/>
            </a:lvl5pPr>
          </a:lstStyle>
          <a:p>
            <a:pPr lvl="0"/>
            <a:r>
              <a:rPr kumimoji="1" lang="ja-JP" altLang="en-US" dirty="0" smtClean="0"/>
              <a:t>テキストを入力</a:t>
            </a:r>
            <a:endParaRPr kumimoji="1" lang="en-US" altLang="ja-JP" dirty="0" smtClean="0"/>
          </a:p>
        </p:txBody>
      </p:sp>
      <p:sp>
        <p:nvSpPr>
          <p:cNvPr id="73" name="図プレースホルダー 64"/>
          <p:cNvSpPr>
            <a:spLocks noGrp="1"/>
          </p:cNvSpPr>
          <p:nvPr>
            <p:ph type="pic" sz="quarter" idx="36" hasCustomPrompt="1"/>
          </p:nvPr>
        </p:nvSpPr>
        <p:spPr>
          <a:xfrm>
            <a:off x="8087746" y="5024393"/>
            <a:ext cx="2276854" cy="144780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74" name="図プレースホルダー 64"/>
          <p:cNvSpPr>
            <a:spLocks noGrp="1"/>
          </p:cNvSpPr>
          <p:nvPr>
            <p:ph type="pic" sz="quarter" idx="37" hasCustomPrompt="1"/>
          </p:nvPr>
        </p:nvSpPr>
        <p:spPr>
          <a:xfrm>
            <a:off x="6829919" y="5024393"/>
            <a:ext cx="1257827" cy="144780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75" name="図プレースホルダー 64"/>
          <p:cNvSpPr>
            <a:spLocks noGrp="1"/>
          </p:cNvSpPr>
          <p:nvPr>
            <p:ph type="pic" sz="quarter" idx="38" hasCustomPrompt="1"/>
          </p:nvPr>
        </p:nvSpPr>
        <p:spPr>
          <a:xfrm>
            <a:off x="5653224" y="5199053"/>
            <a:ext cx="1174771" cy="127314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76" name="図プレースホルダー 64"/>
          <p:cNvSpPr>
            <a:spLocks noGrp="1"/>
          </p:cNvSpPr>
          <p:nvPr>
            <p:ph type="pic" sz="quarter" idx="39" hasCustomPrompt="1"/>
          </p:nvPr>
        </p:nvSpPr>
        <p:spPr>
          <a:xfrm>
            <a:off x="5653224" y="4101999"/>
            <a:ext cx="1174771" cy="1097053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77" name="図プレースホルダー 64"/>
          <p:cNvSpPr>
            <a:spLocks noGrp="1"/>
          </p:cNvSpPr>
          <p:nvPr>
            <p:ph type="pic" sz="quarter" idx="40" hasCustomPrompt="1"/>
          </p:nvPr>
        </p:nvSpPr>
        <p:spPr>
          <a:xfrm>
            <a:off x="6831842" y="3946159"/>
            <a:ext cx="1174771" cy="1078234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78" name="図プレースホルダー 64"/>
          <p:cNvSpPr>
            <a:spLocks noGrp="1"/>
          </p:cNvSpPr>
          <p:nvPr>
            <p:ph type="pic" sz="quarter" idx="41" hasCustomPrompt="1"/>
          </p:nvPr>
        </p:nvSpPr>
        <p:spPr>
          <a:xfrm>
            <a:off x="8009840" y="3946159"/>
            <a:ext cx="1174771" cy="1078234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79" name="図プレースホルダー 64"/>
          <p:cNvSpPr>
            <a:spLocks noGrp="1"/>
          </p:cNvSpPr>
          <p:nvPr>
            <p:ph type="pic" sz="quarter" idx="42" hasCustomPrompt="1"/>
          </p:nvPr>
        </p:nvSpPr>
        <p:spPr>
          <a:xfrm>
            <a:off x="9187126" y="3946159"/>
            <a:ext cx="1174771" cy="1078234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80" name="図プレースホルダー 64"/>
          <p:cNvSpPr>
            <a:spLocks noGrp="1"/>
          </p:cNvSpPr>
          <p:nvPr>
            <p:ph type="pic" sz="quarter" idx="43" hasCustomPrompt="1"/>
          </p:nvPr>
        </p:nvSpPr>
        <p:spPr>
          <a:xfrm>
            <a:off x="8592032" y="2530041"/>
            <a:ext cx="1772626" cy="1409776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81" name="図プレースホルダー 64"/>
          <p:cNvSpPr>
            <a:spLocks noGrp="1"/>
          </p:cNvSpPr>
          <p:nvPr>
            <p:ph type="pic" sz="quarter" idx="44" hasCustomPrompt="1"/>
          </p:nvPr>
        </p:nvSpPr>
        <p:spPr>
          <a:xfrm>
            <a:off x="6832756" y="2530041"/>
            <a:ext cx="1759219" cy="1409776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82" name="図プレースホルダー 64"/>
          <p:cNvSpPr>
            <a:spLocks noGrp="1"/>
          </p:cNvSpPr>
          <p:nvPr>
            <p:ph type="pic" sz="quarter" idx="45" hasCustomPrompt="1"/>
          </p:nvPr>
        </p:nvSpPr>
        <p:spPr>
          <a:xfrm>
            <a:off x="6836309" y="1439126"/>
            <a:ext cx="1170255" cy="1090914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83" name="図プレースホルダー 64"/>
          <p:cNvSpPr>
            <a:spLocks noGrp="1"/>
          </p:cNvSpPr>
          <p:nvPr>
            <p:ph type="pic" sz="quarter" idx="46" hasCustomPrompt="1"/>
          </p:nvPr>
        </p:nvSpPr>
        <p:spPr>
          <a:xfrm>
            <a:off x="8012418" y="1439126"/>
            <a:ext cx="1170255" cy="1090914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84" name="図プレースホルダー 64"/>
          <p:cNvSpPr>
            <a:spLocks noGrp="1"/>
          </p:cNvSpPr>
          <p:nvPr>
            <p:ph type="pic" sz="quarter" idx="47" hasCustomPrompt="1"/>
          </p:nvPr>
        </p:nvSpPr>
        <p:spPr>
          <a:xfrm>
            <a:off x="9190506" y="1439126"/>
            <a:ext cx="1170255" cy="1090914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85" name="図プレースホルダー 64"/>
          <p:cNvSpPr>
            <a:spLocks noGrp="1"/>
          </p:cNvSpPr>
          <p:nvPr>
            <p:ph type="pic" sz="quarter" idx="48" hasCustomPrompt="1"/>
          </p:nvPr>
        </p:nvSpPr>
        <p:spPr>
          <a:xfrm>
            <a:off x="5656415" y="1439125"/>
            <a:ext cx="1170255" cy="194288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87" name="図プレースホルダー 64"/>
          <p:cNvSpPr>
            <a:spLocks noGrp="1"/>
          </p:cNvSpPr>
          <p:nvPr>
            <p:ph type="pic" sz="quarter" idx="49" hasCustomPrompt="1"/>
          </p:nvPr>
        </p:nvSpPr>
        <p:spPr>
          <a:xfrm>
            <a:off x="5653224" y="3381192"/>
            <a:ext cx="1174771" cy="71446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3" name="図プレースホルダー 64"/>
          <p:cNvSpPr>
            <a:spLocks noGrp="1"/>
          </p:cNvSpPr>
          <p:nvPr>
            <p:ph type="pic" sz="quarter" idx="29" hasCustomPrompt="1"/>
          </p:nvPr>
        </p:nvSpPr>
        <p:spPr>
          <a:xfrm>
            <a:off x="323534" y="3805950"/>
            <a:ext cx="1174773" cy="71998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6" name="図プレースホルダー 64"/>
          <p:cNvSpPr>
            <a:spLocks noGrp="1"/>
          </p:cNvSpPr>
          <p:nvPr>
            <p:ph type="pic" sz="quarter" idx="12" hasCustomPrompt="1"/>
          </p:nvPr>
        </p:nvSpPr>
        <p:spPr>
          <a:xfrm>
            <a:off x="323535" y="1446856"/>
            <a:ext cx="1171524" cy="1262067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7" name="図プレースホルダー 64"/>
          <p:cNvSpPr>
            <a:spLocks noGrp="1"/>
          </p:cNvSpPr>
          <p:nvPr>
            <p:ph type="pic" sz="quarter" idx="23" hasCustomPrompt="1"/>
          </p:nvPr>
        </p:nvSpPr>
        <p:spPr>
          <a:xfrm>
            <a:off x="1501153" y="1446855"/>
            <a:ext cx="1268485" cy="144306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8" name="図プレースホルダー 64"/>
          <p:cNvSpPr>
            <a:spLocks noGrp="1"/>
          </p:cNvSpPr>
          <p:nvPr>
            <p:ph type="pic" sz="quarter" idx="24" hasCustomPrompt="1"/>
          </p:nvPr>
        </p:nvSpPr>
        <p:spPr>
          <a:xfrm>
            <a:off x="2769638" y="1446856"/>
            <a:ext cx="2246370" cy="144780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59" name="図プレースホルダー 64"/>
          <p:cNvSpPr>
            <a:spLocks noGrp="1"/>
          </p:cNvSpPr>
          <p:nvPr>
            <p:ph type="pic" sz="quarter" idx="25" hasCustomPrompt="1"/>
          </p:nvPr>
        </p:nvSpPr>
        <p:spPr>
          <a:xfrm>
            <a:off x="323534" y="2713655"/>
            <a:ext cx="1175695" cy="109229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0" name="図プレースホルダー 64"/>
          <p:cNvSpPr>
            <a:spLocks noGrp="1"/>
          </p:cNvSpPr>
          <p:nvPr>
            <p:ph type="pic" sz="quarter" idx="26" hasCustomPrompt="1"/>
          </p:nvPr>
        </p:nvSpPr>
        <p:spPr>
          <a:xfrm>
            <a:off x="1503145" y="2894656"/>
            <a:ext cx="1166335" cy="107067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1" name="図プレースホルダー 64"/>
          <p:cNvSpPr>
            <a:spLocks noGrp="1"/>
          </p:cNvSpPr>
          <p:nvPr>
            <p:ph type="pic" sz="quarter" idx="27" hasCustomPrompt="1"/>
          </p:nvPr>
        </p:nvSpPr>
        <p:spPr>
          <a:xfrm>
            <a:off x="2673962" y="2894656"/>
            <a:ext cx="1170780" cy="107067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2" name="図プレースホルダー 64"/>
          <p:cNvSpPr>
            <a:spLocks noGrp="1"/>
          </p:cNvSpPr>
          <p:nvPr>
            <p:ph type="pic" sz="quarter" idx="28" hasCustomPrompt="1"/>
          </p:nvPr>
        </p:nvSpPr>
        <p:spPr>
          <a:xfrm>
            <a:off x="3847532" y="2894656"/>
            <a:ext cx="1170780" cy="107067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4" name="図プレースホルダー 64"/>
          <p:cNvSpPr>
            <a:spLocks noGrp="1"/>
          </p:cNvSpPr>
          <p:nvPr>
            <p:ph type="pic" sz="quarter" idx="30" hasCustomPrompt="1"/>
          </p:nvPr>
        </p:nvSpPr>
        <p:spPr>
          <a:xfrm>
            <a:off x="323535" y="4530666"/>
            <a:ext cx="1174772" cy="1935186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5" name="図プレースホルダー 64"/>
          <p:cNvSpPr>
            <a:spLocks noGrp="1"/>
          </p:cNvSpPr>
          <p:nvPr>
            <p:ph type="pic" sz="quarter" idx="31" hasCustomPrompt="1"/>
          </p:nvPr>
        </p:nvSpPr>
        <p:spPr>
          <a:xfrm>
            <a:off x="1503378" y="3967425"/>
            <a:ext cx="1755843" cy="1407714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6" name="図プレースホルダー 64"/>
          <p:cNvSpPr>
            <a:spLocks noGrp="1"/>
          </p:cNvSpPr>
          <p:nvPr>
            <p:ph type="pic" sz="quarter" idx="32" hasCustomPrompt="1"/>
          </p:nvPr>
        </p:nvSpPr>
        <p:spPr>
          <a:xfrm>
            <a:off x="3264080" y="3967425"/>
            <a:ext cx="1751928" cy="1407714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8" name="図プレースホルダー 64"/>
          <p:cNvSpPr>
            <a:spLocks noGrp="1"/>
          </p:cNvSpPr>
          <p:nvPr>
            <p:ph type="pic" sz="quarter" idx="33" hasCustomPrompt="1"/>
          </p:nvPr>
        </p:nvSpPr>
        <p:spPr>
          <a:xfrm>
            <a:off x="1506682" y="5375139"/>
            <a:ext cx="1166090" cy="1090713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69" name="図プレースホルダー 64"/>
          <p:cNvSpPr>
            <a:spLocks noGrp="1"/>
          </p:cNvSpPr>
          <p:nvPr>
            <p:ph type="pic" sz="quarter" idx="34" hasCustomPrompt="1"/>
          </p:nvPr>
        </p:nvSpPr>
        <p:spPr>
          <a:xfrm>
            <a:off x="2679631" y="5375139"/>
            <a:ext cx="1166090" cy="1090713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70" name="図プレースホルダー 64"/>
          <p:cNvSpPr>
            <a:spLocks noGrp="1"/>
          </p:cNvSpPr>
          <p:nvPr>
            <p:ph type="pic" sz="quarter" idx="35" hasCustomPrompt="1"/>
          </p:nvPr>
        </p:nvSpPr>
        <p:spPr>
          <a:xfrm>
            <a:off x="3850579" y="5375139"/>
            <a:ext cx="1166090" cy="1090713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クリックして写真を挿入</a:t>
            </a:r>
            <a:endParaRPr kumimoji="1" lang="ja-JP" altLang="en-US" dirty="0"/>
          </a:p>
        </p:txBody>
      </p:sp>
      <p:sp>
        <p:nvSpPr>
          <p:cNvPr id="44" name="角丸四角形 43"/>
          <p:cNvSpPr/>
          <p:nvPr userDrawn="1"/>
        </p:nvSpPr>
        <p:spPr>
          <a:xfrm>
            <a:off x="354952" y="6799006"/>
            <a:ext cx="4882211" cy="531239"/>
          </a:xfrm>
          <a:prstGeom prst="roundRect">
            <a:avLst>
              <a:gd name="adj" fmla="val 26691"/>
            </a:avLst>
          </a:prstGeom>
          <a:noFill/>
          <a:ln w="38100">
            <a:solidFill>
              <a:srgbClr val="FBBB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角丸四角形 44"/>
          <p:cNvSpPr/>
          <p:nvPr userDrawn="1"/>
        </p:nvSpPr>
        <p:spPr>
          <a:xfrm rot="21169723">
            <a:off x="207387" y="6738396"/>
            <a:ext cx="913184" cy="300849"/>
          </a:xfrm>
          <a:prstGeom prst="roundRect">
            <a:avLst/>
          </a:prstGeom>
          <a:solidFill>
            <a:srgbClr val="FBB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 userDrawn="1"/>
        </p:nvSpPr>
        <p:spPr>
          <a:xfrm rot="21169723">
            <a:off x="169287" y="6700296"/>
            <a:ext cx="913184" cy="300849"/>
          </a:xfrm>
          <a:prstGeom prst="roundRect">
            <a:avLst/>
          </a:prstGeom>
          <a:solidFill>
            <a:srgbClr val="FF7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 userDrawn="1"/>
        </p:nvSpPr>
        <p:spPr>
          <a:xfrm rot="21169723">
            <a:off x="276687" y="6751551"/>
            <a:ext cx="697852" cy="200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ja-JP" altLang="en-US" sz="1300" b="1" dirty="0" smtClean="0">
                <a:solidFill>
                  <a:schemeClr val="bg1"/>
                </a:solidFill>
                <a:latin typeface="A-OTF じゅん Pro 501" pitchFamily="34" charset="-128"/>
                <a:ea typeface="A-OTF じゅん Pro 501" pitchFamily="34" charset="-128"/>
                <a:cs typeface="メイリオ" panose="020B0604030504040204" pitchFamily="50" charset="-128"/>
              </a:rPr>
              <a:t>先生より</a:t>
            </a:r>
            <a:endParaRPr kumimoji="1" lang="ja-JP" altLang="en-US" sz="1300" b="1" dirty="0">
              <a:solidFill>
                <a:schemeClr val="bg1"/>
              </a:solidFill>
              <a:latin typeface="A-OTF じゅん Pro 501" pitchFamily="34" charset="-128"/>
              <a:ea typeface="A-OTF じゅん Pro 501" pitchFamily="34" charset="-128"/>
              <a:cs typeface="メイリオ" panose="020B0604030504040204" pitchFamily="50" charset="-128"/>
            </a:endParaRPr>
          </a:p>
        </p:txBody>
      </p:sp>
      <p:sp>
        <p:nvSpPr>
          <p:cNvPr id="49" name="角丸四角形 48"/>
          <p:cNvSpPr/>
          <p:nvPr userDrawn="1"/>
        </p:nvSpPr>
        <p:spPr>
          <a:xfrm>
            <a:off x="5678869" y="6799006"/>
            <a:ext cx="4882211" cy="531239"/>
          </a:xfrm>
          <a:prstGeom prst="roundRect">
            <a:avLst>
              <a:gd name="adj" fmla="val 26691"/>
            </a:avLst>
          </a:prstGeom>
          <a:noFill/>
          <a:ln w="38100">
            <a:solidFill>
              <a:srgbClr val="FBBB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角丸四角形 49"/>
          <p:cNvSpPr/>
          <p:nvPr userDrawn="1"/>
        </p:nvSpPr>
        <p:spPr>
          <a:xfrm rot="21169723">
            <a:off x="5531304" y="6738396"/>
            <a:ext cx="913184" cy="300849"/>
          </a:xfrm>
          <a:prstGeom prst="roundRect">
            <a:avLst/>
          </a:prstGeom>
          <a:solidFill>
            <a:srgbClr val="FBB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/>
          <p:cNvSpPr/>
          <p:nvPr userDrawn="1"/>
        </p:nvSpPr>
        <p:spPr>
          <a:xfrm rot="21169723">
            <a:off x="5493204" y="6700296"/>
            <a:ext cx="913184" cy="300849"/>
          </a:xfrm>
          <a:prstGeom prst="roundRect">
            <a:avLst/>
          </a:prstGeom>
          <a:solidFill>
            <a:srgbClr val="FF7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 userDrawn="1"/>
        </p:nvSpPr>
        <p:spPr>
          <a:xfrm rot="21169723">
            <a:off x="5600604" y="6751551"/>
            <a:ext cx="697852" cy="200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ja-JP" altLang="en-US" sz="1300" b="1" dirty="0" smtClean="0">
                <a:solidFill>
                  <a:schemeClr val="bg1"/>
                </a:solidFill>
                <a:latin typeface="A-OTF じゅん Pro 501" pitchFamily="34" charset="-128"/>
                <a:ea typeface="A-OTF じゅん Pro 501" pitchFamily="34" charset="-128"/>
                <a:cs typeface="メイリオ" panose="020B0604030504040204" pitchFamily="50" charset="-128"/>
              </a:rPr>
              <a:t>先生より</a:t>
            </a:r>
            <a:endParaRPr kumimoji="1" lang="ja-JP" altLang="en-US" sz="1300" b="1" dirty="0">
              <a:solidFill>
                <a:schemeClr val="bg1"/>
              </a:solidFill>
              <a:latin typeface="A-OTF じゅん Pro 501" pitchFamily="34" charset="-128"/>
              <a:ea typeface="A-OTF じゅん Pro 501" pitchFamily="34" charset="-128"/>
              <a:cs typeface="メイリオ" panose="020B0604030504040204" pitchFamily="50" charset="-128"/>
            </a:endParaRPr>
          </a:p>
        </p:txBody>
      </p:sp>
      <p:sp>
        <p:nvSpPr>
          <p:cNvPr id="104" name="角丸四角形 103"/>
          <p:cNvSpPr/>
          <p:nvPr userDrawn="1"/>
        </p:nvSpPr>
        <p:spPr>
          <a:xfrm>
            <a:off x="3314700" y="100738"/>
            <a:ext cx="4044825" cy="908111"/>
          </a:xfrm>
          <a:prstGeom prst="roundRect">
            <a:avLst>
              <a:gd name="adj" fmla="val 50000"/>
            </a:avLst>
          </a:prstGeom>
          <a:solidFill>
            <a:srgbClr val="E87300"/>
          </a:solidFill>
          <a:ln w="101600">
            <a:solidFill>
              <a:srgbClr val="FBB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46866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7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59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927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213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81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42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51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FE3F5-9BC1-4C29-817C-655D5EF35012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03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715288" y="198238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latin typeface="ヒラギノ角ゴ Std W8" pitchFamily="34" charset="-128"/>
                <a:ea typeface="ヒラギノ角ゴ Std W8" pitchFamily="34" charset="-128"/>
              </a:rPr>
              <a:t>卒園アルバム</a:t>
            </a:r>
            <a:endParaRPr kumimoji="1" lang="ja-JP" altLang="en-US" sz="3200" dirty="0">
              <a:latin typeface="ヒラギノ角ゴ Std W8" pitchFamily="34" charset="-128"/>
              <a:ea typeface="ヒラギノ角ゴ Std W8" pitchFamily="34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906045" y="580896"/>
            <a:ext cx="2265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平成</a:t>
            </a:r>
            <a:r>
              <a:rPr lang="en-US" altLang="ja-JP" sz="2800" dirty="0" smtClean="0"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28</a:t>
            </a:r>
            <a:r>
              <a:rPr lang="ja-JP" altLang="en-US" sz="2800" dirty="0" smtClean="0"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年度</a:t>
            </a:r>
            <a:endParaRPr lang="en-US" altLang="ja-JP" sz="2800" dirty="0" smtClean="0">
              <a:latin typeface="AR Pゴシック体S" panose="020B0A00000000000000" pitchFamily="50" charset="-128"/>
              <a:ea typeface="AR Pゴシック体S" panose="02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510104" y="1112138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パステルこども園</a:t>
            </a:r>
            <a:endParaRPr lang="en-US" altLang="ja-JP" sz="2800" dirty="0" smtClean="0">
              <a:latin typeface="AR Pゴシック体S" panose="020B0A00000000000000" pitchFamily="50" charset="-128"/>
              <a:ea typeface="AR Pゴシック体S" panose="020B0A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25407" y="-64999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裏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830978" y="-64999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2406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sz="quarter" idx="39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12" name="図プレースホルダー 11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13" name="図プレースホルダー 12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14" name="図プレースホルダー 13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15" name="図プレースホルダー 14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16" name="図プレースホルダー 15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17" name="図プレースホルダー 1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18" name="図プレースホルダー 17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19" name="図プレースホルダー 18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図プレースホルダー 19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1" name="図プレースホルダー 20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22" name="図プレースホルダー 21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23" name="図プレースホルダー 22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24" name="図プレースホルダー 23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5" name="図プレースホルダー 24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26" name="図プレースホルダー 25"/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27" name="図プレースホルダー 26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28" name="図プレースホルダー 27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29" name="図プレースホルダー 28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30" name="図プレースホルダー 29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31" name="図プレースホルダー 30"/>
          <p:cNvSpPr>
            <a:spLocks noGrp="1"/>
          </p:cNvSpPr>
          <p:nvPr>
            <p:ph type="pic" sz="quarter" idx="35"/>
          </p:nvPr>
        </p:nvSpPr>
        <p:spPr/>
      </p:sp>
    </p:spTree>
    <p:extLst>
      <p:ext uri="{BB962C8B-B14F-4D97-AF65-F5344CB8AC3E}">
        <p14:creationId xmlns:p14="http://schemas.microsoft.com/office/powerpoint/2010/main" val="474664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sz="quarter" idx="39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12" name="図プレースホルダー 11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13" name="図プレースホルダー 12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14" name="図プレースホルダー 13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15" name="図プレースホルダー 14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16" name="図プレースホルダー 15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17" name="図プレースホルダー 1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18" name="図プレースホルダー 17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19" name="図プレースホルダー 18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図プレースホルダー 19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1" name="図プレースホルダー 20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22" name="図プレースホルダー 21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23" name="図プレースホルダー 22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24" name="図プレースホルダー 23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5" name="図プレースホルダー 24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26" name="図プレースホルダー 25"/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27" name="図プレースホルダー 26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28" name="図プレースホルダー 27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29" name="図プレースホルダー 28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30" name="図プレースホルダー 29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31" name="図プレースホルダー 30"/>
          <p:cNvSpPr>
            <a:spLocks noGrp="1"/>
          </p:cNvSpPr>
          <p:nvPr>
            <p:ph type="pic" sz="quarter" idx="35"/>
          </p:nvPr>
        </p:nvSpPr>
        <p:spPr/>
      </p:sp>
    </p:spTree>
    <p:extLst>
      <p:ext uri="{BB962C8B-B14F-4D97-AF65-F5344CB8AC3E}">
        <p14:creationId xmlns:p14="http://schemas.microsoft.com/office/powerpoint/2010/main" val="3581755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sz="quarter" idx="39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12" name="図プレースホルダー 11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13" name="図プレースホルダー 12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14" name="図プレースホルダー 13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15" name="図プレースホルダー 14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16" name="図プレースホルダー 15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17" name="図プレースホルダー 1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18" name="図プレースホルダー 17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19" name="図プレースホルダー 18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図プレースホルダー 19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1" name="図プレースホルダー 20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22" name="図プレースホルダー 21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23" name="図プレースホルダー 22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24" name="図プレースホルダー 23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5" name="図プレースホルダー 24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26" name="図プレースホルダー 25"/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27" name="図プレースホルダー 26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28" name="図プレースホルダー 27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29" name="図プレースホルダー 28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30" name="図プレースホルダー 29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31" name="図プレースホルダー 30"/>
          <p:cNvSpPr>
            <a:spLocks noGrp="1"/>
          </p:cNvSpPr>
          <p:nvPr>
            <p:ph type="pic" sz="quarter" idx="35"/>
          </p:nvPr>
        </p:nvSpPr>
        <p:spPr/>
      </p:sp>
    </p:spTree>
    <p:extLst>
      <p:ext uri="{BB962C8B-B14F-4D97-AF65-F5344CB8AC3E}">
        <p14:creationId xmlns:p14="http://schemas.microsoft.com/office/powerpoint/2010/main" val="1854714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547</TotalTime>
  <Words>10</Words>
  <Application>Microsoft Macintosh PowerPoint</Application>
  <PresentationFormat>ユーザー設定</PresentationFormat>
  <Paragraphs>5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豊島 直子</dc:creator>
  <cp:lastModifiedBy>sakamoto takako</cp:lastModifiedBy>
  <cp:revision>66</cp:revision>
  <dcterms:created xsi:type="dcterms:W3CDTF">2016-05-23T13:06:46Z</dcterms:created>
  <dcterms:modified xsi:type="dcterms:W3CDTF">2017-03-06T02:06:41Z</dcterms:modified>
</cp:coreProperties>
</file>