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6858000" cy="91440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C19"/>
    <a:srgbClr val="FFF353"/>
    <a:srgbClr val="0C79FC"/>
    <a:srgbClr val="479BF7"/>
    <a:srgbClr val="FFDE53"/>
    <a:srgbClr val="A7E8FF"/>
    <a:srgbClr val="FFAC9B"/>
    <a:srgbClr val="FF5F3F"/>
    <a:srgbClr val="FF350D"/>
    <a:srgbClr val="FF8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786" y="-630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801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9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72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70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254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02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67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04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80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271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10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76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正方形/長方形 154"/>
          <p:cNvSpPr/>
          <p:nvPr/>
        </p:nvSpPr>
        <p:spPr>
          <a:xfrm>
            <a:off x="114988" y="144230"/>
            <a:ext cx="12566274" cy="9309452"/>
          </a:xfrm>
          <a:prstGeom prst="rect">
            <a:avLst/>
          </a:prstGeom>
          <a:solidFill>
            <a:srgbClr val="DD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550823" y="2020860"/>
            <a:ext cx="8550743" cy="3355355"/>
          </a:xfrm>
          <a:prstGeom prst="rect">
            <a:avLst/>
          </a:prstGeom>
          <a:solidFill>
            <a:srgbClr val="479BF7"/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直角三角形 4"/>
          <p:cNvSpPr/>
          <p:nvPr/>
        </p:nvSpPr>
        <p:spPr>
          <a:xfrm>
            <a:off x="11098729" y="3735605"/>
            <a:ext cx="1347645" cy="1640610"/>
          </a:xfrm>
          <a:prstGeom prst="rtTriangle">
            <a:avLst/>
          </a:prstGeom>
          <a:solidFill>
            <a:srgbClr val="479BF7"/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11098729" y="2020859"/>
            <a:ext cx="1347645" cy="1640610"/>
          </a:xfrm>
          <a:prstGeom prst="rtTriangle">
            <a:avLst/>
          </a:prstGeom>
          <a:solidFill>
            <a:srgbClr val="479BF7"/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2947646" y="2402443"/>
            <a:ext cx="1426702" cy="1426701"/>
          </a:xfrm>
          <a:prstGeom prst="ellipse">
            <a:avLst/>
          </a:prstGeom>
          <a:solidFill>
            <a:schemeClr val="bg1"/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3065218" y="2622729"/>
            <a:ext cx="974135" cy="97413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月 27"/>
          <p:cNvSpPr/>
          <p:nvPr/>
        </p:nvSpPr>
        <p:spPr>
          <a:xfrm rot="16200000">
            <a:off x="3336283" y="3331351"/>
            <a:ext cx="649423" cy="1577171"/>
          </a:xfrm>
          <a:prstGeom prst="moon">
            <a:avLst>
              <a:gd name="adj" fmla="val 29268"/>
            </a:avLst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1468450" y="2020860"/>
            <a:ext cx="1082373" cy="3355355"/>
          </a:xfrm>
          <a:prstGeom prst="rect">
            <a:avLst/>
          </a:prstGeom>
          <a:solidFill>
            <a:schemeClr val="bg1"/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361129" y="118266"/>
            <a:ext cx="889298" cy="889298"/>
          </a:xfrm>
          <a:prstGeom prst="ellipse">
            <a:avLst/>
          </a:prstGeom>
          <a:solidFill>
            <a:srgbClr val="E1B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679764" y="813465"/>
            <a:ext cx="252028" cy="8624451"/>
          </a:xfrm>
          <a:prstGeom prst="rect">
            <a:avLst/>
          </a:prstGeom>
          <a:solidFill>
            <a:srgbClr val="E1B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33" name="グループ化 1032"/>
          <p:cNvGrpSpPr/>
          <p:nvPr/>
        </p:nvGrpSpPr>
        <p:grpSpPr>
          <a:xfrm>
            <a:off x="11080678" y="2207078"/>
            <a:ext cx="1224778" cy="1122041"/>
            <a:chOff x="11080678" y="1775714"/>
            <a:chExt cx="1224778" cy="1122041"/>
          </a:xfrm>
        </p:grpSpPr>
        <p:cxnSp>
          <p:nvCxnSpPr>
            <p:cNvPr id="111" name="直線コネクタ 110"/>
            <p:cNvCxnSpPr/>
            <p:nvPr/>
          </p:nvCxnSpPr>
          <p:spPr>
            <a:xfrm flipH="1">
              <a:off x="11080678" y="1775714"/>
              <a:ext cx="1224778" cy="11671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/>
            <p:cNvCxnSpPr/>
            <p:nvPr/>
          </p:nvCxnSpPr>
          <p:spPr>
            <a:xfrm flipH="1" flipV="1">
              <a:off x="11113669" y="1972449"/>
              <a:ext cx="1008754" cy="4566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/>
            <p:cNvCxnSpPr/>
            <p:nvPr/>
          </p:nvCxnSpPr>
          <p:spPr>
            <a:xfrm flipH="1">
              <a:off x="11104243" y="2157509"/>
              <a:ext cx="864738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/>
            <p:nvPr/>
          </p:nvCxnSpPr>
          <p:spPr>
            <a:xfrm flipH="1">
              <a:off x="11113669" y="2342581"/>
              <a:ext cx="710726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 flipH="1">
              <a:off x="11098729" y="2527633"/>
              <a:ext cx="573727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 flipH="1">
              <a:off x="11080678" y="2712695"/>
              <a:ext cx="436547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/>
            <p:cNvCxnSpPr/>
            <p:nvPr/>
          </p:nvCxnSpPr>
          <p:spPr>
            <a:xfrm flipH="1">
              <a:off x="11080678" y="2897755"/>
              <a:ext cx="279320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グループ化 137"/>
          <p:cNvGrpSpPr/>
          <p:nvPr/>
        </p:nvGrpSpPr>
        <p:grpSpPr>
          <a:xfrm flipV="1">
            <a:off x="11080678" y="4075671"/>
            <a:ext cx="1224778" cy="1122041"/>
            <a:chOff x="11080678" y="1775714"/>
            <a:chExt cx="1224778" cy="1122041"/>
          </a:xfrm>
        </p:grpSpPr>
        <p:cxnSp>
          <p:nvCxnSpPr>
            <p:cNvPr id="139" name="直線コネクタ 138"/>
            <p:cNvCxnSpPr/>
            <p:nvPr/>
          </p:nvCxnSpPr>
          <p:spPr>
            <a:xfrm flipH="1">
              <a:off x="11080678" y="1775714"/>
              <a:ext cx="1224778" cy="11671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/>
            <p:cNvCxnSpPr/>
            <p:nvPr/>
          </p:nvCxnSpPr>
          <p:spPr>
            <a:xfrm flipH="1" flipV="1">
              <a:off x="11113669" y="1972449"/>
              <a:ext cx="1008754" cy="4566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/>
            <p:cNvCxnSpPr/>
            <p:nvPr/>
          </p:nvCxnSpPr>
          <p:spPr>
            <a:xfrm flipH="1">
              <a:off x="11104243" y="2157509"/>
              <a:ext cx="864738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/>
            <p:cNvCxnSpPr/>
            <p:nvPr/>
          </p:nvCxnSpPr>
          <p:spPr>
            <a:xfrm flipH="1">
              <a:off x="11113669" y="2342581"/>
              <a:ext cx="710726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/>
            <p:cNvCxnSpPr/>
            <p:nvPr/>
          </p:nvCxnSpPr>
          <p:spPr>
            <a:xfrm flipH="1">
              <a:off x="11098729" y="2527633"/>
              <a:ext cx="573727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/>
            <p:cNvCxnSpPr/>
            <p:nvPr/>
          </p:nvCxnSpPr>
          <p:spPr>
            <a:xfrm flipH="1">
              <a:off x="11080678" y="2712695"/>
              <a:ext cx="436547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/>
            <p:cNvCxnSpPr/>
            <p:nvPr/>
          </p:nvCxnSpPr>
          <p:spPr>
            <a:xfrm flipH="1">
              <a:off x="11080678" y="2897755"/>
              <a:ext cx="279320" cy="0"/>
            </a:xfrm>
            <a:prstGeom prst="line">
              <a:avLst/>
            </a:prstGeom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4" name="グループ化 1033"/>
          <p:cNvGrpSpPr/>
          <p:nvPr/>
        </p:nvGrpSpPr>
        <p:grpSpPr>
          <a:xfrm>
            <a:off x="5248200" y="1804383"/>
            <a:ext cx="5974528" cy="3788305"/>
            <a:chOff x="5248200" y="1373019"/>
            <a:chExt cx="5974528" cy="3788305"/>
          </a:xfrm>
          <a:solidFill>
            <a:srgbClr val="479BF7"/>
          </a:solidFill>
        </p:grpSpPr>
        <p:sp>
          <p:nvSpPr>
            <p:cNvPr id="8" name="涙形 7"/>
            <p:cNvSpPr/>
            <p:nvPr/>
          </p:nvSpPr>
          <p:spPr>
            <a:xfrm rot="13558033">
              <a:off x="5248201" y="1987413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8"/>
            <p:cNvSpPr/>
            <p:nvPr/>
          </p:nvSpPr>
          <p:spPr>
            <a:xfrm rot="13558033">
              <a:off x="5248200" y="3251449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涙形 9"/>
            <p:cNvSpPr/>
            <p:nvPr/>
          </p:nvSpPr>
          <p:spPr>
            <a:xfrm rot="13558033">
              <a:off x="6431181" y="2630599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涙形 10"/>
            <p:cNvSpPr/>
            <p:nvPr/>
          </p:nvSpPr>
          <p:spPr>
            <a:xfrm rot="13558033">
              <a:off x="6431175" y="3893828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涙形 11"/>
            <p:cNvSpPr/>
            <p:nvPr/>
          </p:nvSpPr>
          <p:spPr>
            <a:xfrm rot="13558033">
              <a:off x="6431177" y="1373019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39"/>
            <p:cNvSpPr/>
            <p:nvPr/>
          </p:nvSpPr>
          <p:spPr>
            <a:xfrm rot="13558033">
              <a:off x="7615055" y="2012242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涙形 40"/>
            <p:cNvSpPr/>
            <p:nvPr/>
          </p:nvSpPr>
          <p:spPr>
            <a:xfrm rot="13558033">
              <a:off x="7615054" y="3276278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涙形 41"/>
            <p:cNvSpPr/>
            <p:nvPr/>
          </p:nvSpPr>
          <p:spPr>
            <a:xfrm rot="13558033">
              <a:off x="8798037" y="2655428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涙形 42"/>
            <p:cNvSpPr/>
            <p:nvPr/>
          </p:nvSpPr>
          <p:spPr>
            <a:xfrm rot="13558033">
              <a:off x="8798031" y="3918655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涙形 43"/>
            <p:cNvSpPr/>
            <p:nvPr/>
          </p:nvSpPr>
          <p:spPr>
            <a:xfrm rot="13558033">
              <a:off x="8798032" y="1397846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44"/>
            <p:cNvSpPr/>
            <p:nvPr/>
          </p:nvSpPr>
          <p:spPr>
            <a:xfrm rot="13558033">
              <a:off x="9980059" y="2032954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涙形 45"/>
            <p:cNvSpPr/>
            <p:nvPr/>
          </p:nvSpPr>
          <p:spPr>
            <a:xfrm rot="13558033">
              <a:off x="9980058" y="3296990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8" name="円/楕円 77"/>
          <p:cNvSpPr/>
          <p:nvPr/>
        </p:nvSpPr>
        <p:spPr>
          <a:xfrm>
            <a:off x="6527504" y="1896476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457374" y="2040539"/>
            <a:ext cx="1189878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すぎうら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>
                <a:latin typeface="たぬき油性マジック" pitchFamily="2" charset="-128"/>
                <a:ea typeface="たぬき油性マジック" pitchFamily="2" charset="-128"/>
              </a:rPr>
              <a:t>けんと</a:t>
            </a:r>
            <a:endParaRPr lang="ja-JP" altLang="en-US" sz="19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151" name="円/楕円 150"/>
          <p:cNvSpPr/>
          <p:nvPr/>
        </p:nvSpPr>
        <p:spPr>
          <a:xfrm>
            <a:off x="7700612" y="3790659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7726085" y="3934722"/>
            <a:ext cx="1002326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さとう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>
                <a:latin typeface="たぬき油性マジック" pitchFamily="2" charset="-128"/>
                <a:ea typeface="たぬき油性マジック" pitchFamily="2" charset="-128"/>
              </a:rPr>
              <a:t>ちえみ</a:t>
            </a:r>
            <a:endParaRPr lang="ja-JP" altLang="en-US" sz="19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159" name="円/楕円 158"/>
          <p:cNvSpPr/>
          <p:nvPr/>
        </p:nvSpPr>
        <p:spPr>
          <a:xfrm>
            <a:off x="8887166" y="1926456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8912639" y="2070519"/>
            <a:ext cx="1005532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おのだ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まいこ</a:t>
            </a:r>
            <a:endParaRPr lang="ja-JP" altLang="en-US" sz="19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163" name="円/楕円 162"/>
          <p:cNvSpPr/>
          <p:nvPr/>
        </p:nvSpPr>
        <p:spPr>
          <a:xfrm>
            <a:off x="10075742" y="3829144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9999699" y="3973207"/>
            <a:ext cx="1390252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うえだ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>
                <a:latin typeface="たぬき油性マジック" pitchFamily="2" charset="-128"/>
                <a:ea typeface="たぬき油性マジック" pitchFamily="2" charset="-128"/>
              </a:rPr>
              <a:t>りゅうせい</a:t>
            </a:r>
            <a:endParaRPr lang="ja-JP" altLang="en-US" sz="19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165" name="涙形 164"/>
          <p:cNvSpPr/>
          <p:nvPr/>
        </p:nvSpPr>
        <p:spPr>
          <a:xfrm rot="13558033">
            <a:off x="6417876" y="3174895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涙形 165"/>
          <p:cNvSpPr/>
          <p:nvPr/>
        </p:nvSpPr>
        <p:spPr>
          <a:xfrm rot="13558033">
            <a:off x="6360490" y="3249041"/>
            <a:ext cx="864139" cy="864139"/>
          </a:xfrm>
          <a:prstGeom prst="teardrop">
            <a:avLst/>
          </a:prstGeom>
          <a:solidFill>
            <a:srgbClr val="0C79FC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涙形 181"/>
          <p:cNvSpPr/>
          <p:nvPr/>
        </p:nvSpPr>
        <p:spPr>
          <a:xfrm rot="13558033">
            <a:off x="8777059" y="3192322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涙形 182"/>
          <p:cNvSpPr/>
          <p:nvPr/>
        </p:nvSpPr>
        <p:spPr>
          <a:xfrm rot="13558033">
            <a:off x="8719673" y="3266468"/>
            <a:ext cx="864139" cy="864139"/>
          </a:xfrm>
          <a:prstGeom prst="teardrop">
            <a:avLst/>
          </a:prstGeom>
          <a:solidFill>
            <a:srgbClr val="0C79FC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涙形 183"/>
          <p:cNvSpPr/>
          <p:nvPr/>
        </p:nvSpPr>
        <p:spPr>
          <a:xfrm rot="13558033">
            <a:off x="9959085" y="2563875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涙形 184"/>
          <p:cNvSpPr/>
          <p:nvPr/>
        </p:nvSpPr>
        <p:spPr>
          <a:xfrm rot="13558033">
            <a:off x="9901699" y="2638021"/>
            <a:ext cx="864139" cy="864139"/>
          </a:xfrm>
          <a:prstGeom prst="teardrop">
            <a:avLst/>
          </a:prstGeom>
          <a:solidFill>
            <a:srgbClr val="0C79FC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涙形 185"/>
          <p:cNvSpPr/>
          <p:nvPr/>
        </p:nvSpPr>
        <p:spPr>
          <a:xfrm rot="13558033">
            <a:off x="5224493" y="3788034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涙形 186"/>
          <p:cNvSpPr/>
          <p:nvPr/>
        </p:nvSpPr>
        <p:spPr>
          <a:xfrm rot="13558033">
            <a:off x="5167107" y="3862180"/>
            <a:ext cx="864139" cy="864139"/>
          </a:xfrm>
          <a:prstGeom prst="teardrop">
            <a:avLst/>
          </a:prstGeom>
          <a:solidFill>
            <a:srgbClr val="0C79FC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35" name="グループ化 1034"/>
          <p:cNvGrpSpPr/>
          <p:nvPr/>
        </p:nvGrpSpPr>
        <p:grpSpPr>
          <a:xfrm>
            <a:off x="4714152" y="4229472"/>
            <a:ext cx="1658442" cy="975832"/>
            <a:chOff x="4714152" y="3798108"/>
            <a:chExt cx="1658442" cy="975832"/>
          </a:xfrm>
          <a:solidFill>
            <a:srgbClr val="479BF7"/>
          </a:solidFill>
        </p:grpSpPr>
        <p:sp>
          <p:nvSpPr>
            <p:cNvPr id="74" name="台形 73"/>
            <p:cNvSpPr/>
            <p:nvPr/>
          </p:nvSpPr>
          <p:spPr>
            <a:xfrm rot="16200000">
              <a:off x="5055457" y="3456803"/>
              <a:ext cx="975832" cy="1658442"/>
            </a:xfrm>
            <a:prstGeom prst="trapezoid">
              <a:avLst>
                <a:gd name="adj" fmla="val 20363"/>
              </a:avLst>
            </a:prstGeom>
            <a:grpFill/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4" name="直線コネクタ 103"/>
            <p:cNvCxnSpPr/>
            <p:nvPr/>
          </p:nvCxnSpPr>
          <p:spPr>
            <a:xfrm flipH="1">
              <a:off x="5680720" y="4097250"/>
              <a:ext cx="691874" cy="5962"/>
            </a:xfrm>
            <a:prstGeom prst="line">
              <a:avLst/>
            </a:prstGeom>
            <a:grpFill/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/>
            <p:cNvCxnSpPr/>
            <p:nvPr/>
          </p:nvCxnSpPr>
          <p:spPr>
            <a:xfrm flipH="1">
              <a:off x="5680720" y="4289577"/>
              <a:ext cx="691874" cy="5962"/>
            </a:xfrm>
            <a:prstGeom prst="line">
              <a:avLst/>
            </a:prstGeom>
            <a:grpFill/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/>
            <p:cNvCxnSpPr/>
            <p:nvPr/>
          </p:nvCxnSpPr>
          <p:spPr>
            <a:xfrm flipH="1">
              <a:off x="5680720" y="4481904"/>
              <a:ext cx="691874" cy="5962"/>
            </a:xfrm>
            <a:prstGeom prst="line">
              <a:avLst/>
            </a:prstGeom>
            <a:grpFill/>
            <a:ln w="38100">
              <a:solidFill>
                <a:srgbClr val="A7E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月 75"/>
          <p:cNvSpPr/>
          <p:nvPr/>
        </p:nvSpPr>
        <p:spPr>
          <a:xfrm rot="10800000">
            <a:off x="4512271" y="2207591"/>
            <a:ext cx="349169" cy="2999960"/>
          </a:xfrm>
          <a:prstGeom prst="moon">
            <a:avLst>
              <a:gd name="adj" fmla="val 38119"/>
            </a:avLst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A7E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50823" y="5913265"/>
            <a:ext cx="8550743" cy="3355355"/>
          </a:xfrm>
          <a:prstGeom prst="rect">
            <a:avLst/>
          </a:prstGeom>
          <a:solidFill>
            <a:srgbClr val="FF856D"/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直角三角形 189"/>
          <p:cNvSpPr/>
          <p:nvPr/>
        </p:nvSpPr>
        <p:spPr>
          <a:xfrm>
            <a:off x="11098729" y="7628010"/>
            <a:ext cx="1347645" cy="1640610"/>
          </a:xfrm>
          <a:prstGeom prst="rtTriangle">
            <a:avLst/>
          </a:prstGeom>
          <a:solidFill>
            <a:srgbClr val="FF856D"/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直角三角形 190"/>
          <p:cNvSpPr/>
          <p:nvPr/>
        </p:nvSpPr>
        <p:spPr>
          <a:xfrm flipV="1">
            <a:off x="11098729" y="5913264"/>
            <a:ext cx="1347645" cy="1640610"/>
          </a:xfrm>
          <a:prstGeom prst="rtTriangle">
            <a:avLst/>
          </a:prstGeom>
          <a:solidFill>
            <a:srgbClr val="FF856D"/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円/楕円 191"/>
          <p:cNvSpPr/>
          <p:nvPr/>
        </p:nvSpPr>
        <p:spPr>
          <a:xfrm>
            <a:off x="2947646" y="6294848"/>
            <a:ext cx="1426702" cy="1426701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円/楕円 192"/>
          <p:cNvSpPr/>
          <p:nvPr/>
        </p:nvSpPr>
        <p:spPr>
          <a:xfrm>
            <a:off x="3065218" y="6515134"/>
            <a:ext cx="974135" cy="97413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月 193"/>
          <p:cNvSpPr/>
          <p:nvPr/>
        </p:nvSpPr>
        <p:spPr>
          <a:xfrm rot="16200000">
            <a:off x="3336283" y="7223756"/>
            <a:ext cx="649423" cy="1577171"/>
          </a:xfrm>
          <a:prstGeom prst="moon">
            <a:avLst>
              <a:gd name="adj" fmla="val 29268"/>
            </a:avLst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1468450" y="5913265"/>
            <a:ext cx="1082373" cy="3355355"/>
          </a:xfrm>
          <a:prstGeom prst="rect">
            <a:avLst/>
          </a:prstGeom>
          <a:solidFill>
            <a:schemeClr val="bg1"/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6" name="グループ化 195"/>
          <p:cNvGrpSpPr/>
          <p:nvPr/>
        </p:nvGrpSpPr>
        <p:grpSpPr>
          <a:xfrm>
            <a:off x="11080678" y="6099483"/>
            <a:ext cx="1224778" cy="1122041"/>
            <a:chOff x="11080678" y="1775714"/>
            <a:chExt cx="1224778" cy="1122041"/>
          </a:xfrm>
        </p:grpSpPr>
        <p:cxnSp>
          <p:nvCxnSpPr>
            <p:cNvPr id="197" name="直線コネクタ 196"/>
            <p:cNvCxnSpPr/>
            <p:nvPr/>
          </p:nvCxnSpPr>
          <p:spPr>
            <a:xfrm flipH="1">
              <a:off x="11080678" y="1775714"/>
              <a:ext cx="1224778" cy="11671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/>
            <p:nvPr/>
          </p:nvCxnSpPr>
          <p:spPr>
            <a:xfrm flipH="1" flipV="1">
              <a:off x="11113669" y="1972449"/>
              <a:ext cx="1008754" cy="4566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/>
            <p:cNvCxnSpPr/>
            <p:nvPr/>
          </p:nvCxnSpPr>
          <p:spPr>
            <a:xfrm flipH="1">
              <a:off x="11104243" y="2157509"/>
              <a:ext cx="864738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/>
            <p:cNvCxnSpPr/>
            <p:nvPr/>
          </p:nvCxnSpPr>
          <p:spPr>
            <a:xfrm flipH="1">
              <a:off x="11113669" y="2342581"/>
              <a:ext cx="710726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/>
            <p:nvPr/>
          </p:nvCxnSpPr>
          <p:spPr>
            <a:xfrm flipH="1">
              <a:off x="11098729" y="2527633"/>
              <a:ext cx="573727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/>
            <p:cNvCxnSpPr/>
            <p:nvPr/>
          </p:nvCxnSpPr>
          <p:spPr>
            <a:xfrm flipH="1">
              <a:off x="11080678" y="2712695"/>
              <a:ext cx="436547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/>
            <p:cNvCxnSpPr/>
            <p:nvPr/>
          </p:nvCxnSpPr>
          <p:spPr>
            <a:xfrm flipH="1">
              <a:off x="11080678" y="2897755"/>
              <a:ext cx="279320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グループ化 203"/>
          <p:cNvGrpSpPr/>
          <p:nvPr/>
        </p:nvGrpSpPr>
        <p:grpSpPr>
          <a:xfrm flipV="1">
            <a:off x="11080678" y="7968076"/>
            <a:ext cx="1224778" cy="1122041"/>
            <a:chOff x="11080678" y="1775714"/>
            <a:chExt cx="1224778" cy="1122041"/>
          </a:xfrm>
        </p:grpSpPr>
        <p:cxnSp>
          <p:nvCxnSpPr>
            <p:cNvPr id="205" name="直線コネクタ 204"/>
            <p:cNvCxnSpPr/>
            <p:nvPr/>
          </p:nvCxnSpPr>
          <p:spPr>
            <a:xfrm flipH="1">
              <a:off x="11080678" y="1775714"/>
              <a:ext cx="1224778" cy="11671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/>
            <p:cNvCxnSpPr/>
            <p:nvPr/>
          </p:nvCxnSpPr>
          <p:spPr>
            <a:xfrm flipH="1" flipV="1">
              <a:off x="11113669" y="1972449"/>
              <a:ext cx="1008754" cy="4566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/>
            <p:cNvCxnSpPr/>
            <p:nvPr/>
          </p:nvCxnSpPr>
          <p:spPr>
            <a:xfrm flipH="1">
              <a:off x="11104243" y="2157509"/>
              <a:ext cx="864738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/>
            <p:cNvCxnSpPr/>
            <p:nvPr/>
          </p:nvCxnSpPr>
          <p:spPr>
            <a:xfrm flipH="1">
              <a:off x="11113669" y="2342581"/>
              <a:ext cx="710726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/>
            <p:cNvCxnSpPr/>
            <p:nvPr/>
          </p:nvCxnSpPr>
          <p:spPr>
            <a:xfrm flipH="1">
              <a:off x="11098729" y="2527633"/>
              <a:ext cx="573727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/>
            <p:cNvCxnSpPr/>
            <p:nvPr/>
          </p:nvCxnSpPr>
          <p:spPr>
            <a:xfrm flipH="1">
              <a:off x="11080678" y="2712695"/>
              <a:ext cx="436547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/>
            <p:cNvCxnSpPr/>
            <p:nvPr/>
          </p:nvCxnSpPr>
          <p:spPr>
            <a:xfrm flipH="1">
              <a:off x="11080678" y="2897755"/>
              <a:ext cx="279320" cy="0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グループ化 211"/>
          <p:cNvGrpSpPr/>
          <p:nvPr/>
        </p:nvGrpSpPr>
        <p:grpSpPr>
          <a:xfrm>
            <a:off x="5248200" y="5696788"/>
            <a:ext cx="5974528" cy="3788305"/>
            <a:chOff x="5248200" y="1373019"/>
            <a:chExt cx="5974528" cy="3788305"/>
          </a:xfrm>
        </p:grpSpPr>
        <p:sp>
          <p:nvSpPr>
            <p:cNvPr id="213" name="涙形 212"/>
            <p:cNvSpPr/>
            <p:nvPr/>
          </p:nvSpPr>
          <p:spPr>
            <a:xfrm rot="13558033">
              <a:off x="5248201" y="1987413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涙形 213"/>
            <p:cNvSpPr/>
            <p:nvPr/>
          </p:nvSpPr>
          <p:spPr>
            <a:xfrm rot="13558033">
              <a:off x="5248200" y="3251449"/>
              <a:ext cx="1242669" cy="1242669"/>
            </a:xfrm>
            <a:prstGeom prst="teardrop">
              <a:avLst/>
            </a:prstGeom>
            <a:solidFill>
              <a:srgbClr val="FF9C19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涙形 214"/>
            <p:cNvSpPr/>
            <p:nvPr/>
          </p:nvSpPr>
          <p:spPr>
            <a:xfrm rot="13558033">
              <a:off x="6431181" y="2630599"/>
              <a:ext cx="1242669" cy="1242669"/>
            </a:xfrm>
            <a:prstGeom prst="teardrop">
              <a:avLst/>
            </a:prstGeom>
            <a:solidFill>
              <a:srgbClr val="FF9C19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涙形 215"/>
            <p:cNvSpPr/>
            <p:nvPr/>
          </p:nvSpPr>
          <p:spPr>
            <a:xfrm rot="13558033">
              <a:off x="6431175" y="3893828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涙形 216"/>
            <p:cNvSpPr/>
            <p:nvPr/>
          </p:nvSpPr>
          <p:spPr>
            <a:xfrm rot="13558033">
              <a:off x="6431177" y="1373019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涙形 217"/>
            <p:cNvSpPr/>
            <p:nvPr/>
          </p:nvSpPr>
          <p:spPr>
            <a:xfrm rot="13558033">
              <a:off x="7615055" y="2012242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涙形 218"/>
            <p:cNvSpPr/>
            <p:nvPr/>
          </p:nvSpPr>
          <p:spPr>
            <a:xfrm rot="13558033">
              <a:off x="7615054" y="3276278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涙形 219"/>
            <p:cNvSpPr/>
            <p:nvPr/>
          </p:nvSpPr>
          <p:spPr>
            <a:xfrm rot="13558033">
              <a:off x="8798037" y="2655428"/>
              <a:ext cx="1242669" cy="1242669"/>
            </a:xfrm>
            <a:prstGeom prst="teardrop">
              <a:avLst/>
            </a:prstGeom>
            <a:solidFill>
              <a:srgbClr val="FF9C19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涙形 220"/>
            <p:cNvSpPr/>
            <p:nvPr/>
          </p:nvSpPr>
          <p:spPr>
            <a:xfrm rot="13558033">
              <a:off x="8798031" y="3918655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涙形 221"/>
            <p:cNvSpPr/>
            <p:nvPr/>
          </p:nvSpPr>
          <p:spPr>
            <a:xfrm rot="13558033">
              <a:off x="8798032" y="1397846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涙形 222"/>
            <p:cNvSpPr/>
            <p:nvPr/>
          </p:nvSpPr>
          <p:spPr>
            <a:xfrm rot="13558033">
              <a:off x="9980059" y="2032954"/>
              <a:ext cx="1242669" cy="1242669"/>
            </a:xfrm>
            <a:prstGeom prst="teardrop">
              <a:avLst/>
            </a:prstGeom>
            <a:solidFill>
              <a:srgbClr val="FF9C19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涙形 223"/>
            <p:cNvSpPr/>
            <p:nvPr/>
          </p:nvSpPr>
          <p:spPr>
            <a:xfrm rot="13558033">
              <a:off x="9980058" y="3296990"/>
              <a:ext cx="1242669" cy="1242669"/>
            </a:xfrm>
            <a:prstGeom prst="teardrop">
              <a:avLst/>
            </a:prstGeom>
            <a:solidFill>
              <a:srgbClr val="FF856D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7" name="円/楕円 226"/>
          <p:cNvSpPr/>
          <p:nvPr/>
        </p:nvSpPr>
        <p:spPr>
          <a:xfrm>
            <a:off x="6527504" y="5788881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6552977" y="5932944"/>
            <a:ext cx="1120948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さくらい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ちか</a:t>
            </a:r>
            <a:endParaRPr lang="ja-JP" altLang="en-US" sz="19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231" name="円/楕円 230"/>
          <p:cNvSpPr/>
          <p:nvPr/>
        </p:nvSpPr>
        <p:spPr>
          <a:xfrm>
            <a:off x="7700612" y="7683064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7726085" y="7827127"/>
            <a:ext cx="999120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ひらい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>
                <a:latin typeface="たぬき油性マジック" pitchFamily="2" charset="-128"/>
                <a:ea typeface="たぬき油性マジック" pitchFamily="2" charset="-128"/>
              </a:rPr>
              <a:t>ゆうき</a:t>
            </a:r>
            <a:endParaRPr lang="ja-JP" altLang="en-US" sz="19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235" name="円/楕円 234"/>
          <p:cNvSpPr/>
          <p:nvPr/>
        </p:nvSpPr>
        <p:spPr>
          <a:xfrm>
            <a:off x="8887166" y="5818861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8912639" y="5962924"/>
            <a:ext cx="960648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むらた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>
                <a:latin typeface="たぬき油性マジック" pitchFamily="2" charset="-128"/>
                <a:ea typeface="たぬき油性マジック" pitchFamily="2" charset="-128"/>
              </a:rPr>
              <a:t>そら</a:t>
            </a:r>
            <a:endParaRPr lang="ja-JP" altLang="en-US" sz="19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239" name="円/楕円 238"/>
          <p:cNvSpPr/>
          <p:nvPr/>
        </p:nvSpPr>
        <p:spPr>
          <a:xfrm>
            <a:off x="10075742" y="7721549"/>
            <a:ext cx="1058481" cy="10584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10101215" y="7865612"/>
            <a:ext cx="1023165" cy="714042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900" dirty="0" smtClean="0">
                <a:latin typeface="たぬき油性マジック" pitchFamily="2" charset="-128"/>
                <a:ea typeface="たぬき油性マジック" pitchFamily="2" charset="-128"/>
              </a:rPr>
              <a:t>ながた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900" dirty="0">
                <a:latin typeface="たぬき油性マジック" pitchFamily="2" charset="-128"/>
                <a:ea typeface="たぬき油性マジック" pitchFamily="2" charset="-128"/>
              </a:rPr>
              <a:t>あきこ</a:t>
            </a:r>
            <a:endParaRPr lang="en-US" altLang="ja-JP" sz="1900" dirty="0" smtClean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241" name="涙形 240"/>
          <p:cNvSpPr/>
          <p:nvPr/>
        </p:nvSpPr>
        <p:spPr>
          <a:xfrm rot="13558033">
            <a:off x="6417876" y="7067300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涙形 241"/>
          <p:cNvSpPr/>
          <p:nvPr/>
        </p:nvSpPr>
        <p:spPr>
          <a:xfrm rot="13558033">
            <a:off x="6360490" y="7141446"/>
            <a:ext cx="864139" cy="864139"/>
          </a:xfrm>
          <a:prstGeom prst="teardrop">
            <a:avLst/>
          </a:prstGeom>
          <a:solidFill>
            <a:srgbClr val="FF5F3F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涙形 242"/>
          <p:cNvSpPr/>
          <p:nvPr/>
        </p:nvSpPr>
        <p:spPr>
          <a:xfrm rot="13558033">
            <a:off x="8777059" y="7084727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涙形 243"/>
          <p:cNvSpPr/>
          <p:nvPr/>
        </p:nvSpPr>
        <p:spPr>
          <a:xfrm rot="13558033">
            <a:off x="8719673" y="7158873"/>
            <a:ext cx="864139" cy="864139"/>
          </a:xfrm>
          <a:prstGeom prst="teardrop">
            <a:avLst/>
          </a:prstGeom>
          <a:solidFill>
            <a:srgbClr val="FF5F3F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涙形 244"/>
          <p:cNvSpPr/>
          <p:nvPr/>
        </p:nvSpPr>
        <p:spPr>
          <a:xfrm rot="13558033">
            <a:off x="9959085" y="6456280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涙形 245"/>
          <p:cNvSpPr/>
          <p:nvPr/>
        </p:nvSpPr>
        <p:spPr>
          <a:xfrm rot="13558033">
            <a:off x="9901699" y="6530426"/>
            <a:ext cx="864139" cy="864139"/>
          </a:xfrm>
          <a:prstGeom prst="teardrop">
            <a:avLst/>
          </a:prstGeom>
          <a:solidFill>
            <a:srgbClr val="FF5F3F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涙形 246"/>
          <p:cNvSpPr/>
          <p:nvPr/>
        </p:nvSpPr>
        <p:spPr>
          <a:xfrm rot="13558033">
            <a:off x="5224493" y="7680439"/>
            <a:ext cx="1047283" cy="1047283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涙形 247"/>
          <p:cNvSpPr/>
          <p:nvPr/>
        </p:nvSpPr>
        <p:spPr>
          <a:xfrm rot="13558033">
            <a:off x="5167107" y="7754585"/>
            <a:ext cx="864139" cy="864139"/>
          </a:xfrm>
          <a:prstGeom prst="teardrop">
            <a:avLst/>
          </a:prstGeom>
          <a:solidFill>
            <a:srgbClr val="FF5F3F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9" name="グループ化 248"/>
          <p:cNvGrpSpPr/>
          <p:nvPr/>
        </p:nvGrpSpPr>
        <p:grpSpPr>
          <a:xfrm>
            <a:off x="4714152" y="8121877"/>
            <a:ext cx="1658442" cy="975832"/>
            <a:chOff x="4714152" y="3798108"/>
            <a:chExt cx="1658442" cy="975832"/>
          </a:xfrm>
        </p:grpSpPr>
        <p:sp>
          <p:nvSpPr>
            <p:cNvPr id="250" name="台形 249"/>
            <p:cNvSpPr/>
            <p:nvPr/>
          </p:nvSpPr>
          <p:spPr>
            <a:xfrm rot="16200000">
              <a:off x="5055457" y="3456803"/>
              <a:ext cx="975832" cy="1658442"/>
            </a:xfrm>
            <a:prstGeom prst="trapezoid">
              <a:avLst>
                <a:gd name="adj" fmla="val 20363"/>
              </a:avLst>
            </a:prstGeom>
            <a:solidFill>
              <a:srgbClr val="FF856D"/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1" name="直線コネクタ 250"/>
            <p:cNvCxnSpPr/>
            <p:nvPr/>
          </p:nvCxnSpPr>
          <p:spPr>
            <a:xfrm flipH="1">
              <a:off x="5680720" y="4097250"/>
              <a:ext cx="691874" cy="5962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線コネクタ 251"/>
            <p:cNvCxnSpPr/>
            <p:nvPr/>
          </p:nvCxnSpPr>
          <p:spPr>
            <a:xfrm flipH="1">
              <a:off x="5680720" y="4289577"/>
              <a:ext cx="691874" cy="5962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線コネクタ 252"/>
            <p:cNvCxnSpPr/>
            <p:nvPr/>
          </p:nvCxnSpPr>
          <p:spPr>
            <a:xfrm flipH="1">
              <a:off x="5680720" y="4481904"/>
              <a:ext cx="691874" cy="5962"/>
            </a:xfrm>
            <a:prstGeom prst="line">
              <a:avLst/>
            </a:prstGeom>
            <a:ln w="38100">
              <a:solidFill>
                <a:srgbClr val="FFAC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4" name="月 253"/>
          <p:cNvSpPr/>
          <p:nvPr/>
        </p:nvSpPr>
        <p:spPr>
          <a:xfrm rot="10800000">
            <a:off x="4512271" y="6099996"/>
            <a:ext cx="349169" cy="2999960"/>
          </a:xfrm>
          <a:prstGeom prst="moon">
            <a:avLst>
              <a:gd name="adj" fmla="val 38119"/>
            </a:avLst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FF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9" name="フレーム (半分) 1038"/>
          <p:cNvSpPr/>
          <p:nvPr/>
        </p:nvSpPr>
        <p:spPr>
          <a:xfrm rot="18900000">
            <a:off x="992038" y="3257115"/>
            <a:ext cx="902022" cy="902022"/>
          </a:xfrm>
          <a:prstGeom prst="halfFrame">
            <a:avLst>
              <a:gd name="adj1" fmla="val 8646"/>
              <a:gd name="adj2" fmla="val 8855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8" name="フレーム (半分) 257"/>
          <p:cNvSpPr/>
          <p:nvPr/>
        </p:nvSpPr>
        <p:spPr>
          <a:xfrm rot="18900000">
            <a:off x="992038" y="7139931"/>
            <a:ext cx="902022" cy="902022"/>
          </a:xfrm>
          <a:prstGeom prst="halfFrame">
            <a:avLst>
              <a:gd name="adj1" fmla="val 8646"/>
              <a:gd name="adj2" fmla="val 8855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022615" y="275493"/>
            <a:ext cx="9460111" cy="1587306"/>
            <a:chOff x="566681" y="1018641"/>
            <a:chExt cx="5852761" cy="982031"/>
          </a:xfrm>
        </p:grpSpPr>
        <p:sp>
          <p:nvSpPr>
            <p:cNvPr id="146" name="フレーム (半分) 145"/>
            <p:cNvSpPr/>
            <p:nvPr/>
          </p:nvSpPr>
          <p:spPr>
            <a:xfrm rot="18900000">
              <a:off x="566681" y="1351636"/>
              <a:ext cx="480947" cy="480947"/>
            </a:xfrm>
            <a:prstGeom prst="halfFrame">
              <a:avLst>
                <a:gd name="adj1" fmla="val 8646"/>
                <a:gd name="adj2" fmla="val 88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大波 146"/>
            <p:cNvSpPr/>
            <p:nvPr/>
          </p:nvSpPr>
          <p:spPr>
            <a:xfrm>
              <a:off x="801293" y="1214897"/>
              <a:ext cx="5618149" cy="785775"/>
            </a:xfrm>
            <a:prstGeom prst="wave">
              <a:avLst>
                <a:gd name="adj1" fmla="val 9355"/>
                <a:gd name="adj2" fmla="val 0"/>
              </a:avLst>
            </a:prstGeom>
            <a:solidFill>
              <a:srgbClr val="FF5F3F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テキスト ボックス 147"/>
            <p:cNvSpPr txBox="1"/>
            <p:nvPr/>
          </p:nvSpPr>
          <p:spPr>
            <a:xfrm>
              <a:off x="1288941" y="1330884"/>
              <a:ext cx="4780397" cy="533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0" dirty="0" smtClean="0">
                  <a:solidFill>
                    <a:schemeClr val="bg1"/>
                  </a:solidFill>
                  <a:latin typeface="たぬき油性マジック" pitchFamily="2" charset="-128"/>
                  <a:ea typeface="たぬき油性マジック" pitchFamily="2" charset="-128"/>
                </a:rPr>
                <a:t>すみれ</a:t>
              </a:r>
              <a:r>
                <a:rPr kumimoji="1" lang="ja-JP" altLang="en-US" sz="5000" dirty="0" err="1" smtClean="0">
                  <a:solidFill>
                    <a:schemeClr val="bg1"/>
                  </a:solidFill>
                  <a:latin typeface="たぬき油性マジック" pitchFamily="2" charset="-128"/>
                  <a:ea typeface="たぬき油性マジック" pitchFamily="2" charset="-128"/>
                </a:rPr>
                <a:t>ぐみ</a:t>
              </a:r>
              <a:r>
                <a:rPr kumimoji="1" lang="ja-JP" altLang="en-US" sz="5000" dirty="0" smtClean="0">
                  <a:solidFill>
                    <a:schemeClr val="bg1"/>
                  </a:solidFill>
                  <a:latin typeface="たぬき油性マジック" pitchFamily="2" charset="-128"/>
                  <a:ea typeface="たぬき油性マジック" pitchFamily="2" charset="-128"/>
                </a:rPr>
                <a:t> </a:t>
              </a:r>
              <a:r>
                <a:rPr lang="ja-JP" altLang="en-US" sz="5000" dirty="0" smtClean="0">
                  <a:solidFill>
                    <a:schemeClr val="bg1"/>
                  </a:solidFill>
                  <a:latin typeface="たぬき油性マジック" pitchFamily="2" charset="-128"/>
                  <a:ea typeface="たぬき油性マジック" pitchFamily="2" charset="-128"/>
                </a:rPr>
                <a:t>の おともだち</a:t>
              </a:r>
              <a:endParaRPr kumimoji="1" lang="ja-JP" altLang="en-US" sz="5000" dirty="0">
                <a:solidFill>
                  <a:schemeClr val="bg1"/>
                </a:solidFill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153" name="大波 152"/>
            <p:cNvSpPr/>
            <p:nvPr/>
          </p:nvSpPr>
          <p:spPr>
            <a:xfrm rot="21405310">
              <a:off x="793613" y="1173651"/>
              <a:ext cx="2626947" cy="248614"/>
            </a:xfrm>
            <a:prstGeom prst="wave">
              <a:avLst>
                <a:gd name="adj1" fmla="val 12735"/>
                <a:gd name="adj2" fmla="val 0"/>
              </a:avLst>
            </a:prstGeom>
            <a:solidFill>
              <a:srgbClr val="FFF353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大波 153"/>
            <p:cNvSpPr/>
            <p:nvPr/>
          </p:nvSpPr>
          <p:spPr>
            <a:xfrm rot="21143927">
              <a:off x="781963" y="1018641"/>
              <a:ext cx="2626947" cy="248614"/>
            </a:xfrm>
            <a:prstGeom prst="wave">
              <a:avLst>
                <a:gd name="adj1" fmla="val 15282"/>
                <a:gd name="adj2" fmla="val 0"/>
              </a:avLst>
            </a:prstGeom>
            <a:solidFill>
              <a:srgbClr val="92D050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3" name="Picture 2" descr="C:\Documents and Settings\yyagi\デスクトップ\キッズ\HU131_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3" b="19927"/>
          <a:stretch/>
        </p:blipFill>
        <p:spPr bwMode="auto">
          <a:xfrm>
            <a:off x="5265436" y="2445935"/>
            <a:ext cx="1199350" cy="119935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yyagi\デスクトップ\キッズ\HU186_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29" t="7880" r="445" b="31725"/>
          <a:stretch/>
        </p:blipFill>
        <p:spPr bwMode="auto">
          <a:xfrm>
            <a:off x="6457374" y="4358736"/>
            <a:ext cx="1188194" cy="11881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yyagi\デスクトップ\キッズ\AP038_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2" t="3832" r="3449" b="30642"/>
          <a:stretch/>
        </p:blipFill>
        <p:spPr bwMode="auto">
          <a:xfrm>
            <a:off x="8834504" y="4384399"/>
            <a:ext cx="1173287" cy="1173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yyagi\デスクトップ\キッズ\GR191_L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" t="9305" r="13234" b="27014"/>
          <a:stretch/>
        </p:blipFill>
        <p:spPr bwMode="auto">
          <a:xfrm>
            <a:off x="7639159" y="2474216"/>
            <a:ext cx="1187253" cy="118725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yyagi\デスクトップ\キッズ\HV015_L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4" t="2416" b="26555"/>
          <a:stretch/>
        </p:blipFill>
        <p:spPr bwMode="auto">
          <a:xfrm>
            <a:off x="5288016" y="6351041"/>
            <a:ext cx="1168608" cy="11686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yyagi\デスクトップ\キッズ\HU198_L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6" t="20549" r="22817" b="38091"/>
          <a:stretch/>
        </p:blipFill>
        <p:spPr bwMode="auto">
          <a:xfrm>
            <a:off x="7657741" y="6376413"/>
            <a:ext cx="1160739" cy="116073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yyagi\デスクトップ\キッズ\GS106_L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1" t="2306" r="22476" b="51980"/>
          <a:stretch/>
        </p:blipFill>
        <p:spPr bwMode="auto">
          <a:xfrm>
            <a:off x="8834504" y="8276497"/>
            <a:ext cx="1173288" cy="117328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Documents and Settings\yyagi\デスクトップ\キッズ\AP043_L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" t="2363" r="5522" b="30047"/>
          <a:stretch/>
        </p:blipFill>
        <p:spPr bwMode="auto">
          <a:xfrm>
            <a:off x="6470857" y="8253044"/>
            <a:ext cx="1164444" cy="11644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774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22</Words>
  <Application>Microsoft Office PowerPoint</Application>
  <PresentationFormat>A3 297x420 mm</PresentationFormat>
  <Paragraphs>17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21</cp:revision>
  <dcterms:created xsi:type="dcterms:W3CDTF">2013-03-23T01:38:26Z</dcterms:created>
  <dcterms:modified xsi:type="dcterms:W3CDTF">2013-03-23T07:16:00Z</dcterms:modified>
</cp:coreProperties>
</file>