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35763" cy="9866313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BFF"/>
    <a:srgbClr val="FFA897"/>
    <a:srgbClr val="00BC12"/>
    <a:srgbClr val="FF5F3F"/>
    <a:srgbClr val="6BD844"/>
    <a:srgbClr val="FFF685"/>
    <a:srgbClr val="FFF353"/>
    <a:srgbClr val="89DC50"/>
    <a:srgbClr val="CEF58F"/>
    <a:srgbClr val="E1B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02" y="-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801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9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72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70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25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2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7"/>
            <a:ext cx="3030141" cy="570741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7"/>
            <a:ext cx="3031331" cy="570741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67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4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80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7"/>
            <a:ext cx="3833813" cy="845449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71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10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57B9-5E58-4F6D-AE99-B113F2BCDF73}" type="datetimeFigureOut">
              <a:rPr kumimoji="1" lang="ja-JP" altLang="en-US" smtClean="0"/>
              <a:t>2013/3/23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3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3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FB20-0417-4B1C-9161-BF75E9BEFB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6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99222" y="128464"/>
            <a:ext cx="6654846" cy="9649072"/>
          </a:xfrm>
          <a:prstGeom prst="rect">
            <a:avLst/>
          </a:prstGeom>
          <a:solidFill>
            <a:srgbClr val="DD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431666" y="920552"/>
            <a:ext cx="135015" cy="8856984"/>
          </a:xfrm>
          <a:prstGeom prst="rect">
            <a:avLst/>
          </a:prstGeom>
          <a:solidFill>
            <a:srgbClr val="E1B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/>
        </p:nvSpPr>
        <p:spPr>
          <a:xfrm>
            <a:off x="63968" y="272480"/>
            <a:ext cx="870409" cy="870409"/>
          </a:xfrm>
          <a:prstGeom prst="ellipse">
            <a:avLst/>
          </a:prstGeom>
          <a:solidFill>
            <a:srgbClr val="E1B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正方形/長方形 367"/>
          <p:cNvSpPr/>
          <p:nvPr/>
        </p:nvSpPr>
        <p:spPr>
          <a:xfrm>
            <a:off x="1397804" y="6918823"/>
            <a:ext cx="4559143" cy="1789031"/>
          </a:xfrm>
          <a:prstGeom prst="rect">
            <a:avLst/>
          </a:prstGeom>
          <a:solidFill>
            <a:srgbClr val="89DC50"/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直角三角形 368"/>
          <p:cNvSpPr/>
          <p:nvPr/>
        </p:nvSpPr>
        <p:spPr>
          <a:xfrm>
            <a:off x="5955435" y="7833102"/>
            <a:ext cx="718546" cy="874751"/>
          </a:xfrm>
          <a:prstGeom prst="rtTriangle">
            <a:avLst/>
          </a:prstGeom>
          <a:solidFill>
            <a:srgbClr val="89DC50"/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0" name="直角三角形 369"/>
          <p:cNvSpPr/>
          <p:nvPr/>
        </p:nvSpPr>
        <p:spPr>
          <a:xfrm flipV="1">
            <a:off x="5955435" y="6918822"/>
            <a:ext cx="718546" cy="874751"/>
          </a:xfrm>
          <a:prstGeom prst="rtTriangle">
            <a:avLst/>
          </a:prstGeom>
          <a:solidFill>
            <a:srgbClr val="89DC50"/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1" name="円/楕円 370"/>
          <p:cNvSpPr/>
          <p:nvPr/>
        </p:nvSpPr>
        <p:spPr>
          <a:xfrm>
            <a:off x="1609385" y="7122278"/>
            <a:ext cx="760699" cy="760698"/>
          </a:xfrm>
          <a:prstGeom prst="ellipse">
            <a:avLst/>
          </a:prstGeom>
          <a:solidFill>
            <a:schemeClr val="bg1"/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2" name="円/楕円 371"/>
          <p:cNvSpPr/>
          <p:nvPr/>
        </p:nvSpPr>
        <p:spPr>
          <a:xfrm>
            <a:off x="1672073" y="7239731"/>
            <a:ext cx="519396" cy="51939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3" name="月 372"/>
          <p:cNvSpPr/>
          <p:nvPr/>
        </p:nvSpPr>
        <p:spPr>
          <a:xfrm rot="16200000">
            <a:off x="1816601" y="7617559"/>
            <a:ext cx="346264" cy="840927"/>
          </a:xfrm>
          <a:prstGeom prst="moon">
            <a:avLst>
              <a:gd name="adj" fmla="val 29268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4" name="正方形/長方形 373"/>
          <p:cNvSpPr/>
          <p:nvPr/>
        </p:nvSpPr>
        <p:spPr>
          <a:xfrm>
            <a:off x="820698" y="6918823"/>
            <a:ext cx="577107" cy="1789031"/>
          </a:xfrm>
          <a:prstGeom prst="rect">
            <a:avLst/>
          </a:prstGeom>
          <a:solidFill>
            <a:schemeClr val="bg1"/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5" name="グループ化 374"/>
          <p:cNvGrpSpPr/>
          <p:nvPr/>
        </p:nvGrpSpPr>
        <p:grpSpPr>
          <a:xfrm>
            <a:off x="5945810" y="7018112"/>
            <a:ext cx="653035" cy="598257"/>
            <a:chOff x="11080678" y="1775714"/>
            <a:chExt cx="1224778" cy="1122041"/>
          </a:xfrm>
        </p:grpSpPr>
        <p:cxnSp>
          <p:nvCxnSpPr>
            <p:cNvPr id="495" name="直線コネクタ 494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コネクタ 495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コネクタ 496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コネクタ 497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コネクタ 498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コネクタ 499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コネクタ 500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6" name="グループ化 375"/>
          <p:cNvGrpSpPr/>
          <p:nvPr/>
        </p:nvGrpSpPr>
        <p:grpSpPr>
          <a:xfrm flipV="1">
            <a:off x="5945810" y="8014421"/>
            <a:ext cx="653035" cy="598257"/>
            <a:chOff x="11080678" y="1775714"/>
            <a:chExt cx="1224778" cy="1122041"/>
          </a:xfrm>
        </p:grpSpPr>
        <p:cxnSp>
          <p:nvCxnSpPr>
            <p:cNvPr id="488" name="直線コネクタ 487"/>
            <p:cNvCxnSpPr/>
            <p:nvPr/>
          </p:nvCxnSpPr>
          <p:spPr>
            <a:xfrm flipH="1">
              <a:off x="11080678" y="1775714"/>
              <a:ext cx="1224778" cy="11671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/>
            <p:cNvCxnSpPr/>
            <p:nvPr/>
          </p:nvCxnSpPr>
          <p:spPr>
            <a:xfrm flipH="1" flipV="1">
              <a:off x="11113669" y="1972449"/>
              <a:ext cx="1008754" cy="4566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/>
            <p:cNvCxnSpPr/>
            <p:nvPr/>
          </p:nvCxnSpPr>
          <p:spPr>
            <a:xfrm flipH="1">
              <a:off x="11104243" y="2157509"/>
              <a:ext cx="864738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コネクタ 490"/>
            <p:cNvCxnSpPr/>
            <p:nvPr/>
          </p:nvCxnSpPr>
          <p:spPr>
            <a:xfrm flipH="1">
              <a:off x="11113669" y="2342581"/>
              <a:ext cx="710726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コネクタ 491"/>
            <p:cNvCxnSpPr/>
            <p:nvPr/>
          </p:nvCxnSpPr>
          <p:spPr>
            <a:xfrm flipH="1">
              <a:off x="11098729" y="2527633"/>
              <a:ext cx="573727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/>
            <p:cNvCxnSpPr/>
            <p:nvPr/>
          </p:nvCxnSpPr>
          <p:spPr>
            <a:xfrm flipH="1">
              <a:off x="11080678" y="2712695"/>
              <a:ext cx="436547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コネクタ 493"/>
            <p:cNvCxnSpPr/>
            <p:nvPr/>
          </p:nvCxnSpPr>
          <p:spPr>
            <a:xfrm flipH="1">
              <a:off x="11080678" y="2897755"/>
              <a:ext cx="279320" cy="0"/>
            </a:xfrm>
            <a:prstGeom prst="line">
              <a:avLst/>
            </a:prstGeom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7" name="グループ化 376"/>
          <p:cNvGrpSpPr/>
          <p:nvPr/>
        </p:nvGrpSpPr>
        <p:grpSpPr>
          <a:xfrm>
            <a:off x="2836010" y="6803400"/>
            <a:ext cx="3185539" cy="2019874"/>
            <a:chOff x="5248200" y="1373019"/>
            <a:chExt cx="5974528" cy="3788305"/>
          </a:xfrm>
          <a:solidFill>
            <a:srgbClr val="89DC50"/>
          </a:solidFill>
        </p:grpSpPr>
        <p:sp>
          <p:nvSpPr>
            <p:cNvPr id="476" name="涙形 475"/>
            <p:cNvSpPr/>
            <p:nvPr/>
          </p:nvSpPr>
          <p:spPr>
            <a:xfrm rot="13558033">
              <a:off x="5248201" y="1987413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涙形 476"/>
            <p:cNvSpPr/>
            <p:nvPr/>
          </p:nvSpPr>
          <p:spPr>
            <a:xfrm rot="13558033">
              <a:off x="5248200" y="3251449"/>
              <a:ext cx="1242669" cy="1242669"/>
            </a:xfrm>
            <a:prstGeom prst="teardrop">
              <a:avLst/>
            </a:prstGeom>
            <a:solidFill>
              <a:srgbClr val="6BD844"/>
            </a:solidFill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涙形 477"/>
            <p:cNvSpPr/>
            <p:nvPr/>
          </p:nvSpPr>
          <p:spPr>
            <a:xfrm rot="13558033">
              <a:off x="6431181" y="2630599"/>
              <a:ext cx="1242669" cy="1242669"/>
            </a:xfrm>
            <a:prstGeom prst="teardrop">
              <a:avLst/>
            </a:prstGeom>
            <a:solidFill>
              <a:srgbClr val="6BD844"/>
            </a:solidFill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涙形 478"/>
            <p:cNvSpPr/>
            <p:nvPr/>
          </p:nvSpPr>
          <p:spPr>
            <a:xfrm rot="13558033">
              <a:off x="6431175" y="3893828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涙形 479"/>
            <p:cNvSpPr/>
            <p:nvPr/>
          </p:nvSpPr>
          <p:spPr>
            <a:xfrm rot="13558033">
              <a:off x="6431177" y="1373019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涙形 480"/>
            <p:cNvSpPr/>
            <p:nvPr/>
          </p:nvSpPr>
          <p:spPr>
            <a:xfrm rot="13558033">
              <a:off x="7615055" y="2012242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涙形 481"/>
            <p:cNvSpPr/>
            <p:nvPr/>
          </p:nvSpPr>
          <p:spPr>
            <a:xfrm rot="13558033">
              <a:off x="7615054" y="3276278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涙形 482"/>
            <p:cNvSpPr/>
            <p:nvPr/>
          </p:nvSpPr>
          <p:spPr>
            <a:xfrm rot="13558033">
              <a:off x="8798037" y="2655428"/>
              <a:ext cx="1242669" cy="1242669"/>
            </a:xfrm>
            <a:prstGeom prst="teardrop">
              <a:avLst/>
            </a:prstGeom>
            <a:solidFill>
              <a:srgbClr val="6BD844"/>
            </a:solidFill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涙形 483"/>
            <p:cNvSpPr/>
            <p:nvPr/>
          </p:nvSpPr>
          <p:spPr>
            <a:xfrm rot="13558033">
              <a:off x="8798031" y="3918655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涙形 484"/>
            <p:cNvSpPr/>
            <p:nvPr/>
          </p:nvSpPr>
          <p:spPr>
            <a:xfrm rot="13558033">
              <a:off x="8798032" y="1397846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涙形 485"/>
            <p:cNvSpPr/>
            <p:nvPr/>
          </p:nvSpPr>
          <p:spPr>
            <a:xfrm rot="13558033">
              <a:off x="9980059" y="2032954"/>
              <a:ext cx="1242669" cy="1242669"/>
            </a:xfrm>
            <a:prstGeom prst="teardrop">
              <a:avLst/>
            </a:prstGeom>
            <a:solidFill>
              <a:srgbClr val="6BD844"/>
            </a:solidFill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涙形 486"/>
            <p:cNvSpPr/>
            <p:nvPr/>
          </p:nvSpPr>
          <p:spPr>
            <a:xfrm rot="13558033">
              <a:off x="9980058" y="3296990"/>
              <a:ext cx="1242669" cy="1242669"/>
            </a:xfrm>
            <a:prstGeom prst="teardrop">
              <a:avLst/>
            </a:prstGeom>
            <a:grpFill/>
            <a:ln w="38100">
              <a:solidFill>
                <a:srgbClr val="FFF6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4" name="円/楕円 473"/>
          <p:cNvSpPr/>
          <p:nvPr/>
        </p:nvSpPr>
        <p:spPr>
          <a:xfrm>
            <a:off x="3518118" y="6852503"/>
            <a:ext cx="564368" cy="5643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5" name="テキスト ボックス 474"/>
          <p:cNvSpPr txBox="1"/>
          <p:nvPr/>
        </p:nvSpPr>
        <p:spPr>
          <a:xfrm>
            <a:off x="3474129" y="6871744"/>
            <a:ext cx="675313" cy="498598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らち</a:t>
            </a:r>
            <a:endParaRPr lang="en-US" altLang="ja-JP" sz="12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200" dirty="0">
                <a:latin typeface="たぬき油性マジック" pitchFamily="2" charset="-128"/>
                <a:ea typeface="たぬき油性マジック" pitchFamily="2" charset="-128"/>
              </a:rPr>
              <a:t>まさと</a:t>
            </a:r>
            <a:endParaRPr lang="ja-JP" altLang="en-US" sz="12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471" name="円/楕円 470"/>
          <p:cNvSpPr/>
          <p:nvPr/>
        </p:nvSpPr>
        <p:spPr>
          <a:xfrm>
            <a:off x="4143604" y="7862456"/>
            <a:ext cx="564368" cy="5643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2" name="テキスト ボックス 471"/>
          <p:cNvSpPr txBox="1"/>
          <p:nvPr/>
        </p:nvSpPr>
        <p:spPr>
          <a:xfrm>
            <a:off x="4005064" y="7910786"/>
            <a:ext cx="880497" cy="498598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ひらおか</a:t>
            </a:r>
            <a:endParaRPr lang="en-US" altLang="ja-JP" sz="12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200" dirty="0">
                <a:latin typeface="たぬき油性マジック" pitchFamily="2" charset="-128"/>
                <a:ea typeface="たぬき油性マジック" pitchFamily="2" charset="-128"/>
              </a:rPr>
              <a:t>まみこ</a:t>
            </a:r>
            <a:endParaRPr lang="ja-JP" altLang="en-US" sz="12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468" name="円/楕円 467"/>
          <p:cNvSpPr/>
          <p:nvPr/>
        </p:nvSpPr>
        <p:spPr>
          <a:xfrm>
            <a:off x="4776259" y="6868488"/>
            <a:ext cx="564368" cy="5643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9" name="テキスト ボックス 468"/>
          <p:cNvSpPr txBox="1"/>
          <p:nvPr/>
        </p:nvSpPr>
        <p:spPr>
          <a:xfrm>
            <a:off x="4728056" y="6904585"/>
            <a:ext cx="712183" cy="498598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すずき</a:t>
            </a:r>
            <a:endParaRPr lang="en-US" altLang="ja-JP" sz="12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ゆか</a:t>
            </a:r>
            <a:endParaRPr lang="ja-JP" altLang="en-US" sz="12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465" name="円/楕円 464"/>
          <p:cNvSpPr/>
          <p:nvPr/>
        </p:nvSpPr>
        <p:spPr>
          <a:xfrm>
            <a:off x="5409992" y="7882976"/>
            <a:ext cx="564368" cy="5643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テキスト ボックス 465"/>
          <p:cNvSpPr txBox="1"/>
          <p:nvPr/>
        </p:nvSpPr>
        <p:spPr>
          <a:xfrm>
            <a:off x="5303591" y="7898003"/>
            <a:ext cx="825995" cy="498598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えがわ</a:t>
            </a:r>
            <a:endParaRPr lang="en-US" altLang="ja-JP" sz="1200" dirty="0" smtClean="0">
              <a:latin typeface="たぬき油性マジック" pitchFamily="2" charset="-128"/>
              <a:ea typeface="たぬき油性マジック" pitchFamily="2" charset="-128"/>
            </a:endParaRPr>
          </a:p>
          <a:p>
            <a:r>
              <a:rPr lang="ja-JP" altLang="en-US" sz="1200" dirty="0" smtClean="0">
                <a:latin typeface="たぬき油性マジック" pitchFamily="2" charset="-128"/>
                <a:ea typeface="たぬき油性マジック" pitchFamily="2" charset="-128"/>
              </a:rPr>
              <a:t>りょうた</a:t>
            </a:r>
            <a:endParaRPr lang="ja-JP" altLang="en-US" sz="1200" dirty="0"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382" name="涙形 381"/>
          <p:cNvSpPr/>
          <p:nvPr/>
        </p:nvSpPr>
        <p:spPr>
          <a:xfrm rot="13558033">
            <a:off x="3459666" y="7534139"/>
            <a:ext cx="558397" cy="558397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3" name="涙形 382"/>
          <p:cNvSpPr/>
          <p:nvPr/>
        </p:nvSpPr>
        <p:spPr>
          <a:xfrm rot="13558033">
            <a:off x="3429068" y="7573672"/>
            <a:ext cx="460747" cy="460747"/>
          </a:xfrm>
          <a:prstGeom prst="teardrop">
            <a:avLst/>
          </a:prstGeom>
          <a:solidFill>
            <a:srgbClr val="00BC12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4" name="涙形 383"/>
          <p:cNvSpPr/>
          <p:nvPr/>
        </p:nvSpPr>
        <p:spPr>
          <a:xfrm rot="13558033">
            <a:off x="4717551" y="7543431"/>
            <a:ext cx="558397" cy="558397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5" name="涙形 384"/>
          <p:cNvSpPr/>
          <p:nvPr/>
        </p:nvSpPr>
        <p:spPr>
          <a:xfrm rot="13558033">
            <a:off x="4686953" y="7582964"/>
            <a:ext cx="460747" cy="460747"/>
          </a:xfrm>
          <a:prstGeom prst="teardrop">
            <a:avLst/>
          </a:prstGeom>
          <a:solidFill>
            <a:srgbClr val="00BC12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6" name="涙形 385"/>
          <p:cNvSpPr/>
          <p:nvPr/>
        </p:nvSpPr>
        <p:spPr>
          <a:xfrm rot="13558033">
            <a:off x="5347792" y="7208351"/>
            <a:ext cx="558397" cy="558397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7" name="涙形 386"/>
          <p:cNvSpPr/>
          <p:nvPr/>
        </p:nvSpPr>
        <p:spPr>
          <a:xfrm rot="13558033">
            <a:off x="5317194" y="7247885"/>
            <a:ext cx="460747" cy="460747"/>
          </a:xfrm>
          <a:prstGeom prst="teardrop">
            <a:avLst/>
          </a:prstGeom>
          <a:solidFill>
            <a:srgbClr val="00BC12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8" name="涙形 387"/>
          <p:cNvSpPr/>
          <p:nvPr/>
        </p:nvSpPr>
        <p:spPr>
          <a:xfrm rot="13558033">
            <a:off x="2823370" y="7861056"/>
            <a:ext cx="558397" cy="558397"/>
          </a:xfrm>
          <a:prstGeom prst="teardrop">
            <a:avLst/>
          </a:prstGeom>
          <a:solidFill>
            <a:srgbClr val="FFDE53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9" name="涙形 388"/>
          <p:cNvSpPr/>
          <p:nvPr/>
        </p:nvSpPr>
        <p:spPr>
          <a:xfrm rot="13558033">
            <a:off x="2792772" y="7900590"/>
            <a:ext cx="460747" cy="460747"/>
          </a:xfrm>
          <a:prstGeom prst="teardrop">
            <a:avLst/>
          </a:prstGeom>
          <a:solidFill>
            <a:srgbClr val="00BC12"/>
          </a:solidFill>
          <a:ln w="38100">
            <a:solidFill>
              <a:srgbClr val="FFF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0" name="グループ化 389"/>
          <p:cNvGrpSpPr/>
          <p:nvPr/>
        </p:nvGrpSpPr>
        <p:grpSpPr>
          <a:xfrm>
            <a:off x="2551263" y="8096425"/>
            <a:ext cx="884259" cy="520301"/>
            <a:chOff x="4714152" y="3798108"/>
            <a:chExt cx="1658442" cy="975832"/>
          </a:xfrm>
          <a:solidFill>
            <a:srgbClr val="89DC50"/>
          </a:solidFill>
        </p:grpSpPr>
        <p:sp>
          <p:nvSpPr>
            <p:cNvPr id="460" name="台形 459"/>
            <p:cNvSpPr/>
            <p:nvPr/>
          </p:nvSpPr>
          <p:spPr>
            <a:xfrm rot="16200000">
              <a:off x="5055457" y="3456803"/>
              <a:ext cx="975832" cy="1658442"/>
            </a:xfrm>
            <a:prstGeom prst="trapezoid">
              <a:avLst>
                <a:gd name="adj" fmla="val 20363"/>
              </a:avLst>
            </a:prstGeom>
            <a:grpFill/>
            <a:ln w="38100">
              <a:solidFill>
                <a:srgbClr val="CEF5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1" name="直線コネクタ 460"/>
            <p:cNvCxnSpPr/>
            <p:nvPr/>
          </p:nvCxnSpPr>
          <p:spPr>
            <a:xfrm flipH="1">
              <a:off x="5680720" y="4097250"/>
              <a:ext cx="691874" cy="5962"/>
            </a:xfrm>
            <a:prstGeom prst="line">
              <a:avLst/>
            </a:prstGeom>
            <a:grpFill/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線コネクタ 461"/>
            <p:cNvCxnSpPr/>
            <p:nvPr/>
          </p:nvCxnSpPr>
          <p:spPr>
            <a:xfrm flipH="1">
              <a:off x="5680720" y="4289577"/>
              <a:ext cx="691874" cy="5962"/>
            </a:xfrm>
            <a:prstGeom prst="line">
              <a:avLst/>
            </a:prstGeom>
            <a:grpFill/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/>
            <p:cNvCxnSpPr/>
            <p:nvPr/>
          </p:nvCxnSpPr>
          <p:spPr>
            <a:xfrm flipH="1">
              <a:off x="5680720" y="4481904"/>
              <a:ext cx="691874" cy="5962"/>
            </a:xfrm>
            <a:prstGeom prst="line">
              <a:avLst/>
            </a:prstGeom>
            <a:grpFill/>
            <a:ln w="38100">
              <a:solidFill>
                <a:srgbClr val="CEF5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1" name="月 390"/>
          <p:cNvSpPr/>
          <p:nvPr/>
        </p:nvSpPr>
        <p:spPr>
          <a:xfrm rot="10800000">
            <a:off x="2443623" y="7018385"/>
            <a:ext cx="186172" cy="1599539"/>
          </a:xfrm>
          <a:prstGeom prst="moon">
            <a:avLst>
              <a:gd name="adj" fmla="val 38119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CEF5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6" name="フレーム (半分) 415"/>
          <p:cNvSpPr/>
          <p:nvPr/>
        </p:nvSpPr>
        <p:spPr>
          <a:xfrm rot="18900000">
            <a:off x="566681" y="7577977"/>
            <a:ext cx="480946" cy="480946"/>
          </a:xfrm>
          <a:prstGeom prst="halfFrame">
            <a:avLst>
              <a:gd name="adj1" fmla="val 8646"/>
              <a:gd name="adj2" fmla="val 8855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4593" y="2128071"/>
            <a:ext cx="58147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月から</a:t>
            </a:r>
            <a:r>
              <a:rPr lang="ja-JP" altLang="en-US" sz="1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1"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すみれ組は</a:t>
            </a:r>
            <a:r>
              <a:rPr kumimoji="1" lang="en-US" altLang="ja-JP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</a:t>
            </a:r>
            <a:r>
              <a:rPr kumimoji="1"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名になりました。お母さん、お父さんと一緒に同じクラスのお友達の顔と名前を覚えましょう。たくさんのお友達と仲良くなるチャンスです。</a:t>
            </a:r>
            <a:endParaRPr kumimoji="1" lang="ja-JP" altLang="en-US" sz="1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6523" y="411977"/>
            <a:ext cx="8835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-OTF 新ゴ Pro B" pitchFamily="34" charset="-128"/>
                <a:ea typeface="A-OTF 新ゴ Pro B" pitchFamily="34" charset="-128"/>
              </a:rPr>
              <a:t>5</a:t>
            </a:r>
            <a:r>
              <a:rPr kumimoji="1" lang="ja-JP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-OTF 新ゴ Pro B" pitchFamily="34" charset="-128"/>
                <a:ea typeface="A-OTF 新ゴ Pro B" pitchFamily="34" charset="-128"/>
              </a:rPr>
              <a:t>月</a:t>
            </a:r>
            <a:endParaRPr kumimoji="1" lang="ja-JP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-OTF 新ゴ Pro B" pitchFamily="34" charset="-128"/>
              <a:ea typeface="A-OTF 新ゴ Pro B" pitchFamily="34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46569" y="407988"/>
            <a:ext cx="1531188" cy="607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50" b="1" dirty="0" smtClean="0">
                <a:solidFill>
                  <a:schemeClr val="bg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学校法人理想学園</a:t>
            </a:r>
            <a:endParaRPr kumimoji="1" lang="en-US" altLang="ja-JP" sz="1250" b="1" dirty="0" smtClean="0">
              <a:solidFill>
                <a:schemeClr val="bg1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100" b="1" dirty="0" smtClean="0">
                <a:solidFill>
                  <a:schemeClr val="bg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理想幼稚園</a:t>
            </a:r>
            <a:endParaRPr kumimoji="1" lang="en-US" altLang="ja-JP" sz="2100" b="1" dirty="0" smtClean="0">
              <a:solidFill>
                <a:schemeClr val="bg1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969983" y="409487"/>
            <a:ext cx="1627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25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第</a:t>
            </a:r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50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号</a:t>
            </a:r>
            <a:endParaRPr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2013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22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日発行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編集：理想花子</a:t>
            </a:r>
            <a:endParaRPr kumimoji="1" lang="ja-JP" altLang="en-US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273349" y="8940442"/>
            <a:ext cx="6314268" cy="621070"/>
          </a:xfrm>
          <a:prstGeom prst="roundRect">
            <a:avLst>
              <a:gd name="adj" fmla="val 9803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08015" y="9130335"/>
            <a:ext cx="43733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kumimoji="1" lang="en-US" altLang="ja-JP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29</a:t>
            </a:r>
            <a:r>
              <a:rPr kumimoji="1" lang="ja-JP" altLang="en-US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日から</a:t>
            </a:r>
            <a:r>
              <a:rPr kumimoji="1" lang="en-US" altLang="ja-JP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1" lang="ja-JP" altLang="en-US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kumimoji="1" lang="en-US" altLang="ja-JP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</a:t>
            </a:r>
            <a:r>
              <a:rPr kumimoji="1" lang="ja-JP" altLang="en-US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日まで、幼稚園は</a:t>
            </a:r>
            <a:r>
              <a:rPr kumimoji="1" lang="ja-JP" altLang="en-US" sz="1300" u="sng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お休み</a:t>
            </a:r>
            <a:r>
              <a:rPr kumimoji="1" lang="ja-JP" altLang="en-US" sz="1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になります。</a:t>
            </a:r>
            <a:endParaRPr kumimoji="1" lang="ja-JP" altLang="en-US" sz="13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4" name="フレーム (半分) 503"/>
          <p:cNvSpPr/>
          <p:nvPr/>
        </p:nvSpPr>
        <p:spPr>
          <a:xfrm rot="18900000">
            <a:off x="566681" y="1427836"/>
            <a:ext cx="480947" cy="480947"/>
          </a:xfrm>
          <a:prstGeom prst="halfFrame">
            <a:avLst>
              <a:gd name="adj1" fmla="val 8646"/>
              <a:gd name="adj2" fmla="val 8855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504498" y="9061830"/>
            <a:ext cx="382668" cy="382668"/>
          </a:xfrm>
          <a:prstGeom prst="ellipse">
            <a:avLst/>
          </a:prstGeom>
          <a:solidFill>
            <a:srgbClr val="FF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5" name="円/楕円 504"/>
          <p:cNvSpPr/>
          <p:nvPr/>
        </p:nvSpPr>
        <p:spPr>
          <a:xfrm>
            <a:off x="855734" y="9061830"/>
            <a:ext cx="382668" cy="382668"/>
          </a:xfrm>
          <a:prstGeom prst="ellipse">
            <a:avLst/>
          </a:prstGeom>
          <a:solidFill>
            <a:srgbClr val="FF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6" name="円/楕円 505"/>
          <p:cNvSpPr/>
          <p:nvPr/>
        </p:nvSpPr>
        <p:spPr>
          <a:xfrm>
            <a:off x="1164534" y="9061830"/>
            <a:ext cx="382668" cy="382668"/>
          </a:xfrm>
          <a:prstGeom prst="ellipse">
            <a:avLst/>
          </a:prstGeom>
          <a:solidFill>
            <a:srgbClr val="FF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7" name="円/楕円 506"/>
          <p:cNvSpPr/>
          <p:nvPr/>
        </p:nvSpPr>
        <p:spPr>
          <a:xfrm>
            <a:off x="1471587" y="9061830"/>
            <a:ext cx="382668" cy="382668"/>
          </a:xfrm>
          <a:prstGeom prst="ellipse">
            <a:avLst/>
          </a:prstGeom>
          <a:solidFill>
            <a:srgbClr val="FF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6672" y="90440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A-OTF 新ゴ Pro M" pitchFamily="34" charset="-128"/>
                <a:ea typeface="A-OTF 新ゴ Pro M" pitchFamily="34" charset="-128"/>
              </a:rPr>
              <a:t>お</a:t>
            </a:r>
            <a:endParaRPr kumimoji="1" lang="ja-JP" altLang="en-US" sz="2000" dirty="0">
              <a:solidFill>
                <a:schemeClr val="bg1"/>
              </a:solidFill>
              <a:latin typeface="A-OTF 新ゴ Pro M" pitchFamily="34" charset="-128"/>
              <a:ea typeface="A-OTF 新ゴ Pro M" pitchFamily="34" charset="-128"/>
            </a:endParaRPr>
          </a:p>
        </p:txBody>
      </p:sp>
      <p:sp>
        <p:nvSpPr>
          <p:cNvPr id="508" name="テキスト ボックス 507"/>
          <p:cNvSpPr txBox="1"/>
          <p:nvPr/>
        </p:nvSpPr>
        <p:spPr>
          <a:xfrm>
            <a:off x="824559" y="90440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A-OTF 新ゴ Pro M" pitchFamily="34" charset="-128"/>
                <a:ea typeface="A-OTF 新ゴ Pro M" pitchFamily="34" charset="-128"/>
              </a:rPr>
              <a:t>知</a:t>
            </a:r>
            <a:endParaRPr kumimoji="1" lang="ja-JP" altLang="en-US" sz="2000" dirty="0">
              <a:solidFill>
                <a:schemeClr val="bg1"/>
              </a:solidFill>
              <a:latin typeface="A-OTF 新ゴ Pro M" pitchFamily="34" charset="-128"/>
              <a:ea typeface="A-OTF 新ゴ Pro M" pitchFamily="34" charset="-128"/>
            </a:endParaRPr>
          </a:p>
        </p:txBody>
      </p:sp>
      <p:sp>
        <p:nvSpPr>
          <p:cNvPr id="509" name="テキスト ボックス 508"/>
          <p:cNvSpPr txBox="1"/>
          <p:nvPr/>
        </p:nvSpPr>
        <p:spPr>
          <a:xfrm>
            <a:off x="1131186" y="90440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A-OTF 新ゴ Pro M" pitchFamily="34" charset="-128"/>
                <a:ea typeface="A-OTF 新ゴ Pro M" pitchFamily="34" charset="-128"/>
              </a:rPr>
              <a:t>ら</a:t>
            </a:r>
            <a:endParaRPr kumimoji="1" lang="ja-JP" altLang="en-US" sz="2000" dirty="0">
              <a:solidFill>
                <a:schemeClr val="bg1"/>
              </a:solidFill>
              <a:latin typeface="A-OTF 新ゴ Pro M" pitchFamily="34" charset="-128"/>
              <a:ea typeface="A-OTF 新ゴ Pro M" pitchFamily="34" charset="-128"/>
            </a:endParaRPr>
          </a:p>
        </p:txBody>
      </p:sp>
      <p:sp>
        <p:nvSpPr>
          <p:cNvPr id="510" name="テキスト ボックス 509"/>
          <p:cNvSpPr txBox="1"/>
          <p:nvPr/>
        </p:nvSpPr>
        <p:spPr>
          <a:xfrm>
            <a:off x="1441881" y="90440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A-OTF 新ゴ Pro M" pitchFamily="34" charset="-128"/>
                <a:ea typeface="A-OTF 新ゴ Pro M" pitchFamily="34" charset="-128"/>
              </a:rPr>
              <a:t>せ</a:t>
            </a:r>
            <a:endParaRPr kumimoji="1" lang="ja-JP" altLang="en-US" sz="2000" dirty="0">
              <a:solidFill>
                <a:schemeClr val="bg1"/>
              </a:solidFill>
              <a:latin typeface="A-OTF 新ゴ Pro M" pitchFamily="34" charset="-128"/>
              <a:ea typeface="A-OTF 新ゴ Pro M" pitchFamily="34" charset="-128"/>
            </a:endParaRPr>
          </a:p>
        </p:txBody>
      </p:sp>
      <p:sp>
        <p:nvSpPr>
          <p:cNvPr id="21" name="大波 20"/>
          <p:cNvSpPr/>
          <p:nvPr/>
        </p:nvSpPr>
        <p:spPr>
          <a:xfrm>
            <a:off x="801293" y="1291097"/>
            <a:ext cx="5618149" cy="785775"/>
          </a:xfrm>
          <a:prstGeom prst="wave">
            <a:avLst>
              <a:gd name="adj1" fmla="val 9355"/>
              <a:gd name="adj2" fmla="val 0"/>
            </a:avLst>
          </a:prstGeom>
          <a:solidFill>
            <a:srgbClr val="FF5F3F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7" name="テキスト ボックス 1036"/>
          <p:cNvSpPr txBox="1"/>
          <p:nvPr/>
        </p:nvSpPr>
        <p:spPr>
          <a:xfrm>
            <a:off x="1386538" y="1422374"/>
            <a:ext cx="441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  <a:latin typeface="たぬき油性マジック" pitchFamily="2" charset="-128"/>
                <a:ea typeface="たぬき油性マジック" pitchFamily="2" charset="-128"/>
              </a:rPr>
              <a:t>すみれ</a:t>
            </a:r>
            <a:r>
              <a:rPr kumimoji="1" lang="ja-JP" altLang="en-US" sz="2800" dirty="0" err="1" smtClean="0">
                <a:solidFill>
                  <a:schemeClr val="bg1"/>
                </a:solidFill>
                <a:latin typeface="たぬき油性マジック" pitchFamily="2" charset="-128"/>
                <a:ea typeface="たぬき油性マジック" pitchFamily="2" charset="-128"/>
              </a:rPr>
              <a:t>ぐみ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たぬき油性マジック" pitchFamily="2" charset="-128"/>
                <a:ea typeface="たぬき油性マジック" pitchFamily="2" charset="-128"/>
              </a:rPr>
              <a:t> </a:t>
            </a:r>
            <a:r>
              <a:rPr lang="ja-JP" altLang="en-US" sz="2800" dirty="0" smtClean="0">
                <a:solidFill>
                  <a:schemeClr val="bg1"/>
                </a:solidFill>
                <a:latin typeface="たぬき油性マジック" pitchFamily="2" charset="-128"/>
                <a:ea typeface="たぬき油性マジック" pitchFamily="2" charset="-128"/>
              </a:rPr>
              <a:t>の おともだち</a:t>
            </a:r>
            <a:endParaRPr kumimoji="1" lang="ja-JP" altLang="en-US" sz="2800" dirty="0">
              <a:solidFill>
                <a:schemeClr val="bg1"/>
              </a:solidFill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502" name="大波 501"/>
          <p:cNvSpPr/>
          <p:nvPr/>
        </p:nvSpPr>
        <p:spPr>
          <a:xfrm rot="21405310">
            <a:off x="793613" y="1249851"/>
            <a:ext cx="2626947" cy="248614"/>
          </a:xfrm>
          <a:prstGeom prst="wave">
            <a:avLst>
              <a:gd name="adj1" fmla="val 12735"/>
              <a:gd name="adj2" fmla="val 0"/>
            </a:avLst>
          </a:prstGeom>
          <a:solidFill>
            <a:srgbClr val="FFF35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3" name="大波 502"/>
          <p:cNvSpPr/>
          <p:nvPr/>
        </p:nvSpPr>
        <p:spPr>
          <a:xfrm rot="21143927">
            <a:off x="781963" y="1094841"/>
            <a:ext cx="2626947" cy="248614"/>
          </a:xfrm>
          <a:prstGeom prst="wave">
            <a:avLst>
              <a:gd name="adj1" fmla="val 15282"/>
              <a:gd name="adj2" fmla="val 0"/>
            </a:avLst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31216" y="273142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200" dirty="0" smtClean="0">
                <a:ln w="12700">
                  <a:noFill/>
                </a:ln>
                <a:solidFill>
                  <a:srgbClr val="00B050"/>
                </a:solidFill>
                <a:latin typeface="A-OTF ゴシックMB101 Pro H" pitchFamily="34" charset="-128"/>
                <a:ea typeface="A-OTF ゴシックMB101 Pro H" pitchFamily="34" charset="-128"/>
              </a:rPr>
              <a:t>園</a:t>
            </a:r>
            <a:r>
              <a:rPr kumimoji="1" lang="ja-JP" altLang="en-US" sz="4200" dirty="0" smtClean="0">
                <a:ln w="12700">
                  <a:noFill/>
                </a:ln>
                <a:solidFill>
                  <a:srgbClr val="FFC000"/>
                </a:solidFill>
                <a:latin typeface="A-OTF ゴシックMB101 Pro H" pitchFamily="34" charset="-128"/>
                <a:ea typeface="A-OTF ゴシックMB101 Pro H" pitchFamily="34" charset="-128"/>
              </a:rPr>
              <a:t>だより</a:t>
            </a:r>
            <a:endParaRPr kumimoji="1" lang="ja-JP" altLang="en-US" sz="4200" dirty="0">
              <a:ln w="12700">
                <a:noFill/>
              </a:ln>
              <a:solidFill>
                <a:srgbClr val="FFC000"/>
              </a:solidFill>
              <a:latin typeface="A-OTF ゴシックMB101 Pro H" pitchFamily="34" charset="-128"/>
              <a:ea typeface="A-OTF ゴシックMB101 Pro H" pitchFamily="34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66681" y="2639616"/>
            <a:ext cx="6115697" cy="4100883"/>
            <a:chOff x="992038" y="1804383"/>
            <a:chExt cx="11454336" cy="7680710"/>
          </a:xfrm>
        </p:grpSpPr>
        <p:sp>
          <p:nvSpPr>
            <p:cNvPr id="511" name="正方形/長方形 510"/>
            <p:cNvSpPr/>
            <p:nvPr/>
          </p:nvSpPr>
          <p:spPr>
            <a:xfrm>
              <a:off x="2550823" y="2020860"/>
              <a:ext cx="8550743" cy="3355355"/>
            </a:xfrm>
            <a:prstGeom prst="rect">
              <a:avLst/>
            </a:prstGeom>
            <a:solidFill>
              <a:srgbClr val="479BF7"/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直角三角形 511"/>
            <p:cNvSpPr/>
            <p:nvPr/>
          </p:nvSpPr>
          <p:spPr>
            <a:xfrm>
              <a:off x="11098729" y="3735605"/>
              <a:ext cx="1347645" cy="1640610"/>
            </a:xfrm>
            <a:prstGeom prst="rtTriangle">
              <a:avLst/>
            </a:prstGeom>
            <a:solidFill>
              <a:srgbClr val="479BF7"/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直角三角形 512"/>
            <p:cNvSpPr/>
            <p:nvPr/>
          </p:nvSpPr>
          <p:spPr>
            <a:xfrm flipV="1">
              <a:off x="11098729" y="2020859"/>
              <a:ext cx="1347645" cy="1640610"/>
            </a:xfrm>
            <a:prstGeom prst="rtTriangle">
              <a:avLst/>
            </a:prstGeom>
            <a:solidFill>
              <a:srgbClr val="479BF7"/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2947646" y="2402443"/>
              <a:ext cx="1426702" cy="14267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>
            <a:xfrm>
              <a:off x="3065218" y="2622729"/>
              <a:ext cx="974135" cy="97413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月 515"/>
            <p:cNvSpPr/>
            <p:nvPr/>
          </p:nvSpPr>
          <p:spPr>
            <a:xfrm rot="16200000">
              <a:off x="3336283" y="3331351"/>
              <a:ext cx="649423" cy="1577171"/>
            </a:xfrm>
            <a:prstGeom prst="moon">
              <a:avLst>
                <a:gd name="adj" fmla="val 29268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1468450" y="2020860"/>
              <a:ext cx="1082373" cy="33553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8" name="グループ化 517"/>
            <p:cNvGrpSpPr/>
            <p:nvPr/>
          </p:nvGrpSpPr>
          <p:grpSpPr>
            <a:xfrm>
              <a:off x="11080678" y="2207078"/>
              <a:ext cx="1224778" cy="1122041"/>
              <a:chOff x="11080678" y="1775714"/>
              <a:chExt cx="1224778" cy="1122041"/>
            </a:xfrm>
          </p:grpSpPr>
          <p:cxnSp>
            <p:nvCxnSpPr>
              <p:cNvPr id="519" name="直線コネクタ 518"/>
              <p:cNvCxnSpPr/>
              <p:nvPr/>
            </p:nvCxnSpPr>
            <p:spPr>
              <a:xfrm flipH="1">
                <a:off x="11080678" y="1775714"/>
                <a:ext cx="1224778" cy="11671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直線コネクタ 519"/>
              <p:cNvCxnSpPr/>
              <p:nvPr/>
            </p:nvCxnSpPr>
            <p:spPr>
              <a:xfrm flipH="1" flipV="1">
                <a:off x="11113669" y="1972449"/>
                <a:ext cx="1008754" cy="4566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線コネクタ 520"/>
              <p:cNvCxnSpPr/>
              <p:nvPr/>
            </p:nvCxnSpPr>
            <p:spPr>
              <a:xfrm flipH="1">
                <a:off x="11104243" y="2157509"/>
                <a:ext cx="864738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直線コネクタ 521"/>
              <p:cNvCxnSpPr/>
              <p:nvPr/>
            </p:nvCxnSpPr>
            <p:spPr>
              <a:xfrm flipH="1">
                <a:off x="11113669" y="2342581"/>
                <a:ext cx="710726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線コネクタ 522"/>
              <p:cNvCxnSpPr/>
              <p:nvPr/>
            </p:nvCxnSpPr>
            <p:spPr>
              <a:xfrm flipH="1">
                <a:off x="11098729" y="2527633"/>
                <a:ext cx="573727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直線コネクタ 523"/>
              <p:cNvCxnSpPr/>
              <p:nvPr/>
            </p:nvCxnSpPr>
            <p:spPr>
              <a:xfrm flipH="1">
                <a:off x="11080678" y="2712695"/>
                <a:ext cx="436547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直線コネクタ 524"/>
              <p:cNvCxnSpPr/>
              <p:nvPr/>
            </p:nvCxnSpPr>
            <p:spPr>
              <a:xfrm flipH="1">
                <a:off x="11080678" y="2897755"/>
                <a:ext cx="279320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6" name="グループ化 525"/>
            <p:cNvGrpSpPr/>
            <p:nvPr/>
          </p:nvGrpSpPr>
          <p:grpSpPr>
            <a:xfrm flipV="1">
              <a:off x="11080678" y="4075671"/>
              <a:ext cx="1224778" cy="1122041"/>
              <a:chOff x="11080678" y="1775714"/>
              <a:chExt cx="1224778" cy="1122041"/>
            </a:xfrm>
          </p:grpSpPr>
          <p:cxnSp>
            <p:nvCxnSpPr>
              <p:cNvPr id="527" name="直線コネクタ 526"/>
              <p:cNvCxnSpPr/>
              <p:nvPr/>
            </p:nvCxnSpPr>
            <p:spPr>
              <a:xfrm flipH="1">
                <a:off x="11080678" y="1775714"/>
                <a:ext cx="1224778" cy="11671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直線コネクタ 527"/>
              <p:cNvCxnSpPr/>
              <p:nvPr/>
            </p:nvCxnSpPr>
            <p:spPr>
              <a:xfrm flipH="1" flipV="1">
                <a:off x="11113669" y="1972449"/>
                <a:ext cx="1008754" cy="4566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線コネクタ 528"/>
              <p:cNvCxnSpPr/>
              <p:nvPr/>
            </p:nvCxnSpPr>
            <p:spPr>
              <a:xfrm flipH="1">
                <a:off x="11104243" y="2157509"/>
                <a:ext cx="864738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線コネクタ 529"/>
              <p:cNvCxnSpPr/>
              <p:nvPr/>
            </p:nvCxnSpPr>
            <p:spPr>
              <a:xfrm flipH="1">
                <a:off x="11113669" y="2342581"/>
                <a:ext cx="710726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線コネクタ 530"/>
              <p:cNvCxnSpPr/>
              <p:nvPr/>
            </p:nvCxnSpPr>
            <p:spPr>
              <a:xfrm flipH="1">
                <a:off x="11098729" y="2527633"/>
                <a:ext cx="573727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線コネクタ 531"/>
              <p:cNvCxnSpPr/>
              <p:nvPr/>
            </p:nvCxnSpPr>
            <p:spPr>
              <a:xfrm flipH="1">
                <a:off x="11080678" y="2712695"/>
                <a:ext cx="436547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直線コネクタ 532"/>
              <p:cNvCxnSpPr/>
              <p:nvPr/>
            </p:nvCxnSpPr>
            <p:spPr>
              <a:xfrm flipH="1">
                <a:off x="11080678" y="2897755"/>
                <a:ext cx="279320" cy="0"/>
              </a:xfrm>
              <a:prstGeom prst="line">
                <a:avLst/>
              </a:prstGeom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4" name="グループ化 533"/>
            <p:cNvGrpSpPr/>
            <p:nvPr/>
          </p:nvGrpSpPr>
          <p:grpSpPr>
            <a:xfrm>
              <a:off x="5248200" y="1804383"/>
              <a:ext cx="5974528" cy="3788305"/>
              <a:chOff x="5248200" y="1373019"/>
              <a:chExt cx="5974528" cy="3788305"/>
            </a:xfrm>
            <a:solidFill>
              <a:srgbClr val="479BF7"/>
            </a:solidFill>
          </p:grpSpPr>
          <p:sp>
            <p:nvSpPr>
              <p:cNvPr id="535" name="涙形 534"/>
              <p:cNvSpPr/>
              <p:nvPr/>
            </p:nvSpPr>
            <p:spPr>
              <a:xfrm rot="13558033">
                <a:off x="5248201" y="1987413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涙形 535"/>
              <p:cNvSpPr/>
              <p:nvPr/>
            </p:nvSpPr>
            <p:spPr>
              <a:xfrm rot="13558033">
                <a:off x="5248200" y="3251449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涙形 536"/>
              <p:cNvSpPr/>
              <p:nvPr/>
            </p:nvSpPr>
            <p:spPr>
              <a:xfrm rot="13558033">
                <a:off x="6431181" y="2630599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涙形 537"/>
              <p:cNvSpPr/>
              <p:nvPr/>
            </p:nvSpPr>
            <p:spPr>
              <a:xfrm rot="13558033">
                <a:off x="6431175" y="3893828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涙形 538"/>
              <p:cNvSpPr/>
              <p:nvPr/>
            </p:nvSpPr>
            <p:spPr>
              <a:xfrm rot="13558033">
                <a:off x="6431177" y="1373019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涙形 539"/>
              <p:cNvSpPr/>
              <p:nvPr/>
            </p:nvSpPr>
            <p:spPr>
              <a:xfrm rot="13558033">
                <a:off x="7615055" y="2012242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涙形 540"/>
              <p:cNvSpPr/>
              <p:nvPr/>
            </p:nvSpPr>
            <p:spPr>
              <a:xfrm rot="13558033">
                <a:off x="7615054" y="3276278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涙形 541"/>
              <p:cNvSpPr/>
              <p:nvPr/>
            </p:nvSpPr>
            <p:spPr>
              <a:xfrm rot="13558033">
                <a:off x="8798037" y="2655428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涙形 542"/>
              <p:cNvSpPr/>
              <p:nvPr/>
            </p:nvSpPr>
            <p:spPr>
              <a:xfrm rot="13558033">
                <a:off x="8798031" y="3918655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涙形 543"/>
              <p:cNvSpPr/>
              <p:nvPr/>
            </p:nvSpPr>
            <p:spPr>
              <a:xfrm rot="13558033">
                <a:off x="8798032" y="1397846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涙形 544"/>
              <p:cNvSpPr/>
              <p:nvPr/>
            </p:nvSpPr>
            <p:spPr>
              <a:xfrm rot="13558033">
                <a:off x="9980059" y="2032954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涙形 545"/>
              <p:cNvSpPr/>
              <p:nvPr/>
            </p:nvSpPr>
            <p:spPr>
              <a:xfrm rot="13558033">
                <a:off x="9980058" y="3296990"/>
                <a:ext cx="1242669" cy="1242669"/>
              </a:xfrm>
              <a:prstGeom prst="teardrop">
                <a:avLst/>
              </a:prstGeom>
              <a:grpFill/>
              <a:ln w="38100">
                <a:solidFill>
                  <a:srgbClr val="FFF3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7" name="円/楕円 546"/>
            <p:cNvSpPr/>
            <p:nvPr/>
          </p:nvSpPr>
          <p:spPr>
            <a:xfrm>
              <a:off x="6527504" y="1896476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テキスト ボックス 547"/>
            <p:cNvSpPr txBox="1"/>
            <p:nvPr/>
          </p:nvSpPr>
          <p:spPr>
            <a:xfrm>
              <a:off x="6299422" y="1944910"/>
              <a:ext cx="1557696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すぎうら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けんと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549" name="円/楕円 548"/>
            <p:cNvSpPr/>
            <p:nvPr/>
          </p:nvSpPr>
          <p:spPr>
            <a:xfrm>
              <a:off x="7700612" y="3790659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テキスト ボックス 549"/>
            <p:cNvSpPr txBox="1"/>
            <p:nvPr/>
          </p:nvSpPr>
          <p:spPr>
            <a:xfrm>
              <a:off x="7568133" y="3839092"/>
              <a:ext cx="1344993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さとう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ちえみ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551" name="円/楕円 550"/>
            <p:cNvSpPr/>
            <p:nvPr/>
          </p:nvSpPr>
          <p:spPr>
            <a:xfrm>
              <a:off x="8887166" y="1926456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テキスト ボックス 551"/>
            <p:cNvSpPr txBox="1"/>
            <p:nvPr/>
          </p:nvSpPr>
          <p:spPr>
            <a:xfrm>
              <a:off x="8754688" y="1974890"/>
              <a:ext cx="1344993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おのだ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まいこ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553" name="円/楕円 552"/>
            <p:cNvSpPr/>
            <p:nvPr/>
          </p:nvSpPr>
          <p:spPr>
            <a:xfrm>
              <a:off x="10075742" y="3829144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テキスト ボックス 553"/>
            <p:cNvSpPr txBox="1"/>
            <p:nvPr/>
          </p:nvSpPr>
          <p:spPr>
            <a:xfrm>
              <a:off x="9841748" y="3877578"/>
              <a:ext cx="1791080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うえだ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りゅうせい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555" name="涙形 554"/>
            <p:cNvSpPr/>
            <p:nvPr/>
          </p:nvSpPr>
          <p:spPr>
            <a:xfrm rot="13558033">
              <a:off x="6417876" y="3174895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涙形 555"/>
            <p:cNvSpPr/>
            <p:nvPr/>
          </p:nvSpPr>
          <p:spPr>
            <a:xfrm rot="13558033">
              <a:off x="6360490" y="3249041"/>
              <a:ext cx="864139" cy="864139"/>
            </a:xfrm>
            <a:prstGeom prst="teardrop">
              <a:avLst/>
            </a:prstGeom>
            <a:solidFill>
              <a:srgbClr val="0C79FC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涙形 556"/>
            <p:cNvSpPr/>
            <p:nvPr/>
          </p:nvSpPr>
          <p:spPr>
            <a:xfrm rot="13558033">
              <a:off x="8777059" y="3192322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涙形 557"/>
            <p:cNvSpPr/>
            <p:nvPr/>
          </p:nvSpPr>
          <p:spPr>
            <a:xfrm rot="13558033">
              <a:off x="8719673" y="3266468"/>
              <a:ext cx="864139" cy="864139"/>
            </a:xfrm>
            <a:prstGeom prst="teardrop">
              <a:avLst/>
            </a:prstGeom>
            <a:solidFill>
              <a:srgbClr val="0C79FC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涙形 558"/>
            <p:cNvSpPr/>
            <p:nvPr/>
          </p:nvSpPr>
          <p:spPr>
            <a:xfrm rot="13558033">
              <a:off x="9959085" y="2563875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涙形 559"/>
            <p:cNvSpPr/>
            <p:nvPr/>
          </p:nvSpPr>
          <p:spPr>
            <a:xfrm rot="13558033">
              <a:off x="9901699" y="2638021"/>
              <a:ext cx="864139" cy="864139"/>
            </a:xfrm>
            <a:prstGeom prst="teardrop">
              <a:avLst/>
            </a:prstGeom>
            <a:solidFill>
              <a:srgbClr val="0C79FC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涙形 560"/>
            <p:cNvSpPr/>
            <p:nvPr/>
          </p:nvSpPr>
          <p:spPr>
            <a:xfrm rot="13558033">
              <a:off x="5224493" y="3788034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涙形 561"/>
            <p:cNvSpPr/>
            <p:nvPr/>
          </p:nvSpPr>
          <p:spPr>
            <a:xfrm rot="13558033">
              <a:off x="5167107" y="3862180"/>
              <a:ext cx="864139" cy="864139"/>
            </a:xfrm>
            <a:prstGeom prst="teardrop">
              <a:avLst/>
            </a:prstGeom>
            <a:solidFill>
              <a:srgbClr val="0C79FC"/>
            </a:solidFill>
            <a:ln w="38100">
              <a:solidFill>
                <a:srgbClr val="FFF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/>
            <p:cNvGrpSpPr/>
            <p:nvPr/>
          </p:nvGrpSpPr>
          <p:grpSpPr>
            <a:xfrm>
              <a:off x="4714152" y="4229472"/>
              <a:ext cx="1658442" cy="975832"/>
              <a:chOff x="4714152" y="3798108"/>
              <a:chExt cx="1658442" cy="975832"/>
            </a:xfrm>
            <a:solidFill>
              <a:srgbClr val="479BF7"/>
            </a:solidFill>
          </p:grpSpPr>
          <p:sp>
            <p:nvSpPr>
              <p:cNvPr id="564" name="台形 563"/>
              <p:cNvSpPr/>
              <p:nvPr/>
            </p:nvSpPr>
            <p:spPr>
              <a:xfrm rot="16200000">
                <a:off x="5055457" y="3456803"/>
                <a:ext cx="975832" cy="1658442"/>
              </a:xfrm>
              <a:prstGeom prst="trapezoid">
                <a:avLst>
                  <a:gd name="adj" fmla="val 20363"/>
                </a:avLst>
              </a:prstGeom>
              <a:grpFill/>
              <a:ln w="38100">
                <a:solidFill>
                  <a:srgbClr val="A7E8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65" name="直線コネクタ 564"/>
              <p:cNvCxnSpPr/>
              <p:nvPr/>
            </p:nvCxnSpPr>
            <p:spPr>
              <a:xfrm flipH="1">
                <a:off x="5680720" y="4097250"/>
                <a:ext cx="691874" cy="5962"/>
              </a:xfrm>
              <a:prstGeom prst="line">
                <a:avLst/>
              </a:prstGeom>
              <a:grpFill/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直線コネクタ 565"/>
              <p:cNvCxnSpPr/>
              <p:nvPr/>
            </p:nvCxnSpPr>
            <p:spPr>
              <a:xfrm flipH="1">
                <a:off x="5680720" y="4289577"/>
                <a:ext cx="691874" cy="5962"/>
              </a:xfrm>
              <a:prstGeom prst="line">
                <a:avLst/>
              </a:prstGeom>
              <a:grpFill/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直線コネクタ 566"/>
              <p:cNvCxnSpPr/>
              <p:nvPr/>
            </p:nvCxnSpPr>
            <p:spPr>
              <a:xfrm flipH="1">
                <a:off x="5680720" y="4481904"/>
                <a:ext cx="691874" cy="5962"/>
              </a:xfrm>
              <a:prstGeom prst="line">
                <a:avLst/>
              </a:prstGeom>
              <a:grpFill/>
              <a:ln w="38100">
                <a:solidFill>
                  <a:srgbClr val="A7E8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8" name="月 567"/>
            <p:cNvSpPr/>
            <p:nvPr/>
          </p:nvSpPr>
          <p:spPr>
            <a:xfrm rot="10800000">
              <a:off x="4512271" y="2207591"/>
              <a:ext cx="349169" cy="2999960"/>
            </a:xfrm>
            <a:prstGeom prst="moon">
              <a:avLst>
                <a:gd name="adj" fmla="val 38119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A7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2550823" y="5913265"/>
              <a:ext cx="8550743" cy="3355355"/>
            </a:xfrm>
            <a:prstGeom prst="rect">
              <a:avLst/>
            </a:prstGeom>
            <a:solidFill>
              <a:srgbClr val="FF856D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直角三角形 569"/>
            <p:cNvSpPr/>
            <p:nvPr/>
          </p:nvSpPr>
          <p:spPr>
            <a:xfrm>
              <a:off x="11098729" y="7628010"/>
              <a:ext cx="1347645" cy="1640610"/>
            </a:xfrm>
            <a:prstGeom prst="rtTriangle">
              <a:avLst/>
            </a:prstGeom>
            <a:solidFill>
              <a:srgbClr val="FF856D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直角三角形 570"/>
            <p:cNvSpPr/>
            <p:nvPr/>
          </p:nvSpPr>
          <p:spPr>
            <a:xfrm flipV="1">
              <a:off x="11098729" y="5913264"/>
              <a:ext cx="1347645" cy="1640610"/>
            </a:xfrm>
            <a:prstGeom prst="rtTriangle">
              <a:avLst/>
            </a:prstGeom>
            <a:solidFill>
              <a:srgbClr val="FF856D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>
              <a:off x="2947646" y="6294848"/>
              <a:ext cx="1426702" cy="142670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3065218" y="6515134"/>
              <a:ext cx="974135" cy="97413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月 573"/>
            <p:cNvSpPr/>
            <p:nvPr/>
          </p:nvSpPr>
          <p:spPr>
            <a:xfrm rot="16200000">
              <a:off x="3336283" y="7223756"/>
              <a:ext cx="649423" cy="1577171"/>
            </a:xfrm>
            <a:prstGeom prst="moon">
              <a:avLst>
                <a:gd name="adj" fmla="val 29268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正方形/長方形 574"/>
            <p:cNvSpPr/>
            <p:nvPr/>
          </p:nvSpPr>
          <p:spPr>
            <a:xfrm>
              <a:off x="1468450" y="5913265"/>
              <a:ext cx="1082373" cy="33553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/>
            <p:cNvGrpSpPr/>
            <p:nvPr/>
          </p:nvGrpSpPr>
          <p:grpSpPr>
            <a:xfrm>
              <a:off x="11080678" y="6099483"/>
              <a:ext cx="1224778" cy="1122041"/>
              <a:chOff x="11080678" y="1775714"/>
              <a:chExt cx="1224778" cy="1122041"/>
            </a:xfrm>
          </p:grpSpPr>
          <p:cxnSp>
            <p:nvCxnSpPr>
              <p:cNvPr id="577" name="直線コネクタ 576"/>
              <p:cNvCxnSpPr/>
              <p:nvPr/>
            </p:nvCxnSpPr>
            <p:spPr>
              <a:xfrm flipH="1">
                <a:off x="11080678" y="1775714"/>
                <a:ext cx="1224778" cy="11671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直線コネクタ 577"/>
              <p:cNvCxnSpPr/>
              <p:nvPr/>
            </p:nvCxnSpPr>
            <p:spPr>
              <a:xfrm flipH="1" flipV="1">
                <a:off x="11113669" y="1972449"/>
                <a:ext cx="1008754" cy="4566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直線コネクタ 578"/>
              <p:cNvCxnSpPr/>
              <p:nvPr/>
            </p:nvCxnSpPr>
            <p:spPr>
              <a:xfrm flipH="1">
                <a:off x="11104243" y="2157509"/>
                <a:ext cx="864738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直線コネクタ 579"/>
              <p:cNvCxnSpPr/>
              <p:nvPr/>
            </p:nvCxnSpPr>
            <p:spPr>
              <a:xfrm flipH="1">
                <a:off x="11113669" y="2342581"/>
                <a:ext cx="710726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直線コネクタ 580"/>
              <p:cNvCxnSpPr/>
              <p:nvPr/>
            </p:nvCxnSpPr>
            <p:spPr>
              <a:xfrm flipH="1">
                <a:off x="11098729" y="2527633"/>
                <a:ext cx="573727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直線コネクタ 581"/>
              <p:cNvCxnSpPr/>
              <p:nvPr/>
            </p:nvCxnSpPr>
            <p:spPr>
              <a:xfrm flipH="1">
                <a:off x="11080678" y="2712695"/>
                <a:ext cx="436547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直線コネクタ 582"/>
              <p:cNvCxnSpPr/>
              <p:nvPr/>
            </p:nvCxnSpPr>
            <p:spPr>
              <a:xfrm flipH="1">
                <a:off x="11080678" y="2897755"/>
                <a:ext cx="279320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4" name="グループ化 583"/>
            <p:cNvGrpSpPr/>
            <p:nvPr/>
          </p:nvGrpSpPr>
          <p:grpSpPr>
            <a:xfrm flipV="1">
              <a:off x="11080678" y="7968076"/>
              <a:ext cx="1224778" cy="1122041"/>
              <a:chOff x="11080678" y="1775714"/>
              <a:chExt cx="1224778" cy="1122041"/>
            </a:xfrm>
          </p:grpSpPr>
          <p:cxnSp>
            <p:nvCxnSpPr>
              <p:cNvPr id="585" name="直線コネクタ 584"/>
              <p:cNvCxnSpPr/>
              <p:nvPr/>
            </p:nvCxnSpPr>
            <p:spPr>
              <a:xfrm flipH="1">
                <a:off x="11080678" y="1775714"/>
                <a:ext cx="1224778" cy="11671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直線コネクタ 585"/>
              <p:cNvCxnSpPr/>
              <p:nvPr/>
            </p:nvCxnSpPr>
            <p:spPr>
              <a:xfrm flipH="1" flipV="1">
                <a:off x="11113669" y="1972449"/>
                <a:ext cx="1008754" cy="4566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直線コネクタ 586"/>
              <p:cNvCxnSpPr/>
              <p:nvPr/>
            </p:nvCxnSpPr>
            <p:spPr>
              <a:xfrm flipH="1">
                <a:off x="11104243" y="2157509"/>
                <a:ext cx="864738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直線コネクタ 587"/>
              <p:cNvCxnSpPr/>
              <p:nvPr/>
            </p:nvCxnSpPr>
            <p:spPr>
              <a:xfrm flipH="1">
                <a:off x="11113669" y="2342581"/>
                <a:ext cx="710726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直線コネクタ 588"/>
              <p:cNvCxnSpPr/>
              <p:nvPr/>
            </p:nvCxnSpPr>
            <p:spPr>
              <a:xfrm flipH="1">
                <a:off x="11098729" y="2527633"/>
                <a:ext cx="573727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直線コネクタ 589"/>
              <p:cNvCxnSpPr/>
              <p:nvPr/>
            </p:nvCxnSpPr>
            <p:spPr>
              <a:xfrm flipH="1">
                <a:off x="11080678" y="2712695"/>
                <a:ext cx="436547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直線コネクタ 590"/>
              <p:cNvCxnSpPr/>
              <p:nvPr/>
            </p:nvCxnSpPr>
            <p:spPr>
              <a:xfrm flipH="1">
                <a:off x="11080678" y="2897755"/>
                <a:ext cx="279320" cy="0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2" name="グループ化 591"/>
            <p:cNvGrpSpPr/>
            <p:nvPr/>
          </p:nvGrpSpPr>
          <p:grpSpPr>
            <a:xfrm>
              <a:off x="5248200" y="5696788"/>
              <a:ext cx="5974528" cy="3788305"/>
              <a:chOff x="5248200" y="1373019"/>
              <a:chExt cx="5974528" cy="3788305"/>
            </a:xfrm>
          </p:grpSpPr>
          <p:sp>
            <p:nvSpPr>
              <p:cNvPr id="593" name="涙形 592"/>
              <p:cNvSpPr/>
              <p:nvPr/>
            </p:nvSpPr>
            <p:spPr>
              <a:xfrm rot="13558033">
                <a:off x="5248201" y="1987413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涙形 593"/>
              <p:cNvSpPr/>
              <p:nvPr/>
            </p:nvSpPr>
            <p:spPr>
              <a:xfrm rot="13558033">
                <a:off x="5248200" y="3251449"/>
                <a:ext cx="1242669" cy="1242669"/>
              </a:xfrm>
              <a:prstGeom prst="teardrop">
                <a:avLst/>
              </a:prstGeom>
              <a:solidFill>
                <a:srgbClr val="FF9C19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涙形 594"/>
              <p:cNvSpPr/>
              <p:nvPr/>
            </p:nvSpPr>
            <p:spPr>
              <a:xfrm rot="13558033">
                <a:off x="6431181" y="2630599"/>
                <a:ext cx="1242669" cy="1242669"/>
              </a:xfrm>
              <a:prstGeom prst="teardrop">
                <a:avLst/>
              </a:prstGeom>
              <a:solidFill>
                <a:srgbClr val="FF9C19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涙形 595"/>
              <p:cNvSpPr/>
              <p:nvPr/>
            </p:nvSpPr>
            <p:spPr>
              <a:xfrm rot="13558033">
                <a:off x="6431175" y="3893828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涙形 596"/>
              <p:cNvSpPr/>
              <p:nvPr/>
            </p:nvSpPr>
            <p:spPr>
              <a:xfrm rot="13558033">
                <a:off x="6431177" y="1373019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涙形 597"/>
              <p:cNvSpPr/>
              <p:nvPr/>
            </p:nvSpPr>
            <p:spPr>
              <a:xfrm rot="13558033">
                <a:off x="7615055" y="2012242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涙形 598"/>
              <p:cNvSpPr/>
              <p:nvPr/>
            </p:nvSpPr>
            <p:spPr>
              <a:xfrm rot="13558033">
                <a:off x="7615054" y="3276278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涙形 599"/>
              <p:cNvSpPr/>
              <p:nvPr/>
            </p:nvSpPr>
            <p:spPr>
              <a:xfrm rot="13558033">
                <a:off x="8798037" y="2655428"/>
                <a:ext cx="1242669" cy="1242669"/>
              </a:xfrm>
              <a:prstGeom prst="teardrop">
                <a:avLst/>
              </a:prstGeom>
              <a:solidFill>
                <a:srgbClr val="FF9C19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涙形 600"/>
              <p:cNvSpPr/>
              <p:nvPr/>
            </p:nvSpPr>
            <p:spPr>
              <a:xfrm rot="13558033">
                <a:off x="8798031" y="3918655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涙形 601"/>
              <p:cNvSpPr/>
              <p:nvPr/>
            </p:nvSpPr>
            <p:spPr>
              <a:xfrm rot="13558033">
                <a:off x="8798032" y="1397846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涙形 602"/>
              <p:cNvSpPr/>
              <p:nvPr/>
            </p:nvSpPr>
            <p:spPr>
              <a:xfrm rot="13558033">
                <a:off x="9980059" y="2032954"/>
                <a:ext cx="1242669" cy="1242669"/>
              </a:xfrm>
              <a:prstGeom prst="teardrop">
                <a:avLst/>
              </a:prstGeom>
              <a:solidFill>
                <a:srgbClr val="FF9C19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涙形 603"/>
              <p:cNvSpPr/>
              <p:nvPr/>
            </p:nvSpPr>
            <p:spPr>
              <a:xfrm rot="13558033">
                <a:off x="9980058" y="3296990"/>
                <a:ext cx="1242669" cy="1242669"/>
              </a:xfrm>
              <a:prstGeom prst="teardrop">
                <a:avLst/>
              </a:prstGeom>
              <a:solidFill>
                <a:srgbClr val="FF856D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5" name="円/楕円 604"/>
            <p:cNvSpPr/>
            <p:nvPr/>
          </p:nvSpPr>
          <p:spPr>
            <a:xfrm>
              <a:off x="6527504" y="5788881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テキスト ボックス 605"/>
            <p:cNvSpPr txBox="1"/>
            <p:nvPr/>
          </p:nvSpPr>
          <p:spPr>
            <a:xfrm>
              <a:off x="6357990" y="5855833"/>
              <a:ext cx="1477934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さくらい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ちか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7700612" y="7683064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テキスト ボックス 607"/>
            <p:cNvSpPr txBox="1"/>
            <p:nvPr/>
          </p:nvSpPr>
          <p:spPr>
            <a:xfrm>
              <a:off x="7586651" y="7731498"/>
              <a:ext cx="1309543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ひらい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ゆうき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8887166" y="5818861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テキスト ボックス 609"/>
            <p:cNvSpPr txBox="1"/>
            <p:nvPr/>
          </p:nvSpPr>
          <p:spPr>
            <a:xfrm>
              <a:off x="8773206" y="5885812"/>
              <a:ext cx="1291818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むらた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そら</a:t>
              </a:r>
              <a:endParaRPr lang="ja-JP" altLang="en-US" sz="1200" dirty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>
              <a:off x="10075742" y="7721549"/>
              <a:ext cx="1058481" cy="10584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テキスト ボックス 611"/>
            <p:cNvSpPr txBox="1"/>
            <p:nvPr/>
          </p:nvSpPr>
          <p:spPr>
            <a:xfrm>
              <a:off x="9943264" y="7769984"/>
              <a:ext cx="1365675" cy="918878"/>
            </a:xfrm>
            <a:prstGeom prst="rect">
              <a:avLst/>
            </a:prstGeom>
            <a:noFill/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ja-JP" altLang="en-US" sz="1200" dirty="0" smtClean="0">
                  <a:latin typeface="たぬき油性マジック" pitchFamily="2" charset="-128"/>
                  <a:ea typeface="たぬき油性マジック" pitchFamily="2" charset="-128"/>
                </a:rPr>
                <a:t>ながた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  <a:p>
              <a:r>
                <a:rPr lang="ja-JP" altLang="en-US" sz="1200" dirty="0">
                  <a:latin typeface="たぬき油性マジック" pitchFamily="2" charset="-128"/>
                  <a:ea typeface="たぬき油性マジック" pitchFamily="2" charset="-128"/>
                </a:rPr>
                <a:t>あきこ</a:t>
              </a:r>
              <a:endParaRPr lang="en-US" altLang="ja-JP" sz="1200" dirty="0" smtClean="0">
                <a:latin typeface="たぬき油性マジック" pitchFamily="2" charset="-128"/>
                <a:ea typeface="たぬき油性マジック" pitchFamily="2" charset="-128"/>
              </a:endParaRPr>
            </a:p>
          </p:txBody>
        </p:sp>
        <p:sp>
          <p:nvSpPr>
            <p:cNvPr id="613" name="涙形 612"/>
            <p:cNvSpPr/>
            <p:nvPr/>
          </p:nvSpPr>
          <p:spPr>
            <a:xfrm rot="13558033">
              <a:off x="6417876" y="7067300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涙形 613"/>
            <p:cNvSpPr/>
            <p:nvPr/>
          </p:nvSpPr>
          <p:spPr>
            <a:xfrm rot="13558033">
              <a:off x="6360490" y="7141446"/>
              <a:ext cx="864139" cy="864139"/>
            </a:xfrm>
            <a:prstGeom prst="teardrop">
              <a:avLst/>
            </a:prstGeom>
            <a:solidFill>
              <a:srgbClr val="FF5F3F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涙形 614"/>
            <p:cNvSpPr/>
            <p:nvPr/>
          </p:nvSpPr>
          <p:spPr>
            <a:xfrm rot="13558033">
              <a:off x="8777059" y="7084727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涙形 615"/>
            <p:cNvSpPr/>
            <p:nvPr/>
          </p:nvSpPr>
          <p:spPr>
            <a:xfrm rot="13558033">
              <a:off x="8719673" y="7158873"/>
              <a:ext cx="864139" cy="864139"/>
            </a:xfrm>
            <a:prstGeom prst="teardrop">
              <a:avLst/>
            </a:prstGeom>
            <a:solidFill>
              <a:srgbClr val="FF5F3F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涙形 616"/>
            <p:cNvSpPr/>
            <p:nvPr/>
          </p:nvSpPr>
          <p:spPr>
            <a:xfrm rot="13558033">
              <a:off x="9959085" y="6456280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涙形 617"/>
            <p:cNvSpPr/>
            <p:nvPr/>
          </p:nvSpPr>
          <p:spPr>
            <a:xfrm rot="13558033">
              <a:off x="9901699" y="6530426"/>
              <a:ext cx="864139" cy="864139"/>
            </a:xfrm>
            <a:prstGeom prst="teardrop">
              <a:avLst/>
            </a:prstGeom>
            <a:solidFill>
              <a:srgbClr val="FF5F3F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涙形 618"/>
            <p:cNvSpPr/>
            <p:nvPr/>
          </p:nvSpPr>
          <p:spPr>
            <a:xfrm rot="13558033">
              <a:off x="5224493" y="7680439"/>
              <a:ext cx="1047283" cy="1047283"/>
            </a:xfrm>
            <a:prstGeom prst="teardrop">
              <a:avLst/>
            </a:prstGeom>
            <a:solidFill>
              <a:srgbClr val="FFDE53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涙形 619"/>
            <p:cNvSpPr/>
            <p:nvPr/>
          </p:nvSpPr>
          <p:spPr>
            <a:xfrm rot="13558033">
              <a:off x="5167107" y="7754585"/>
              <a:ext cx="864139" cy="864139"/>
            </a:xfrm>
            <a:prstGeom prst="teardrop">
              <a:avLst/>
            </a:prstGeom>
            <a:solidFill>
              <a:srgbClr val="FF5F3F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1" name="グループ化 620"/>
            <p:cNvGrpSpPr/>
            <p:nvPr/>
          </p:nvGrpSpPr>
          <p:grpSpPr>
            <a:xfrm>
              <a:off x="4714152" y="8121877"/>
              <a:ext cx="1658442" cy="975832"/>
              <a:chOff x="4714152" y="3798108"/>
              <a:chExt cx="1658442" cy="975832"/>
            </a:xfrm>
          </p:grpSpPr>
          <p:sp>
            <p:nvSpPr>
              <p:cNvPr id="622" name="台形 621"/>
              <p:cNvSpPr/>
              <p:nvPr/>
            </p:nvSpPr>
            <p:spPr>
              <a:xfrm rot="16200000">
                <a:off x="5055457" y="3456803"/>
                <a:ext cx="975832" cy="1658442"/>
              </a:xfrm>
              <a:prstGeom prst="trapezoid">
                <a:avLst>
                  <a:gd name="adj" fmla="val 20363"/>
                </a:avLst>
              </a:prstGeom>
              <a:solidFill>
                <a:srgbClr val="FF856D"/>
              </a:solidFill>
              <a:ln w="38100">
                <a:solidFill>
                  <a:srgbClr val="FFAC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23" name="直線コネクタ 622"/>
              <p:cNvCxnSpPr/>
              <p:nvPr/>
            </p:nvCxnSpPr>
            <p:spPr>
              <a:xfrm flipH="1">
                <a:off x="5680720" y="4097250"/>
                <a:ext cx="691874" cy="5962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直線コネクタ 623"/>
              <p:cNvCxnSpPr/>
              <p:nvPr/>
            </p:nvCxnSpPr>
            <p:spPr>
              <a:xfrm flipH="1">
                <a:off x="5680720" y="4289577"/>
                <a:ext cx="691874" cy="5962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直線コネクタ 624"/>
              <p:cNvCxnSpPr/>
              <p:nvPr/>
            </p:nvCxnSpPr>
            <p:spPr>
              <a:xfrm flipH="1">
                <a:off x="5680720" y="4481904"/>
                <a:ext cx="691874" cy="5962"/>
              </a:xfrm>
              <a:prstGeom prst="line">
                <a:avLst/>
              </a:prstGeom>
              <a:ln w="38100">
                <a:solidFill>
                  <a:srgbClr val="FFAC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6" name="月 625"/>
            <p:cNvSpPr/>
            <p:nvPr/>
          </p:nvSpPr>
          <p:spPr>
            <a:xfrm rot="10800000">
              <a:off x="4512271" y="6099996"/>
              <a:ext cx="349169" cy="2999960"/>
            </a:xfrm>
            <a:prstGeom prst="moon">
              <a:avLst>
                <a:gd name="adj" fmla="val 38119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rgbClr val="FFAC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レーム (半分) 626"/>
            <p:cNvSpPr/>
            <p:nvPr/>
          </p:nvSpPr>
          <p:spPr>
            <a:xfrm rot="18900000">
              <a:off x="992038" y="3257115"/>
              <a:ext cx="902022" cy="902022"/>
            </a:xfrm>
            <a:prstGeom prst="halfFrame">
              <a:avLst>
                <a:gd name="adj1" fmla="val 8646"/>
                <a:gd name="adj2" fmla="val 88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8" name="フレーム (半分) 627"/>
            <p:cNvSpPr/>
            <p:nvPr/>
          </p:nvSpPr>
          <p:spPr>
            <a:xfrm rot="18900000">
              <a:off x="992038" y="7139931"/>
              <a:ext cx="902022" cy="902022"/>
            </a:xfrm>
            <a:prstGeom prst="halfFrame">
              <a:avLst>
                <a:gd name="adj1" fmla="val 8646"/>
                <a:gd name="adj2" fmla="val 88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29" name="Picture 2" descr="C:\Documents and Settings\yyagi\デスクトップ\キッズ\HU131_L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3" b="19927"/>
            <a:stretch/>
          </p:blipFill>
          <p:spPr bwMode="auto">
            <a:xfrm>
              <a:off x="5265436" y="2445935"/>
              <a:ext cx="1199350" cy="119935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0" name="Picture 3" descr="C:\Documents and Settings\yyagi\デスクトップ\キッズ\HU186_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29" t="7880" r="445" b="31725"/>
            <a:stretch/>
          </p:blipFill>
          <p:spPr bwMode="auto">
            <a:xfrm>
              <a:off x="6457374" y="4358736"/>
              <a:ext cx="1188194" cy="1188194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1" name="Picture 4" descr="C:\Documents and Settings\yyagi\デスクトップ\キッズ\AP038_L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2" t="3832" r="3449" b="30642"/>
            <a:stretch/>
          </p:blipFill>
          <p:spPr bwMode="auto">
            <a:xfrm>
              <a:off x="8834504" y="4384399"/>
              <a:ext cx="1173287" cy="117328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2" name="Picture 5" descr="C:\Documents and Settings\yyagi\デスクトップ\キッズ\GR191_L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" t="9305" r="13234" b="27014"/>
            <a:stretch/>
          </p:blipFill>
          <p:spPr bwMode="auto">
            <a:xfrm>
              <a:off x="7639159" y="2474216"/>
              <a:ext cx="1187253" cy="1187253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3" name="Picture 6" descr="C:\Documents and Settings\yyagi\デスクトップ\キッズ\HV015_L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4" t="2416" b="26555"/>
            <a:stretch/>
          </p:blipFill>
          <p:spPr bwMode="auto">
            <a:xfrm>
              <a:off x="5288016" y="6351041"/>
              <a:ext cx="1168608" cy="1168608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4" name="Picture 7" descr="C:\Documents and Settings\yyagi\デスクトップ\キッズ\HU198_L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36" t="20549" r="22817" b="38091"/>
            <a:stretch/>
          </p:blipFill>
          <p:spPr bwMode="auto">
            <a:xfrm>
              <a:off x="7657741" y="6376413"/>
              <a:ext cx="1160739" cy="1160739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5" name="Picture 8" descr="C:\Documents and Settings\yyagi\デスクトップ\キッズ\GS106_L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71" t="2306" r="22476" b="51980"/>
            <a:stretch/>
          </p:blipFill>
          <p:spPr bwMode="auto">
            <a:xfrm>
              <a:off x="8834504" y="8276497"/>
              <a:ext cx="1173288" cy="1173288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6" name="Picture 9" descr="C:\Documents and Settings\yyagi\デスクトップ\キッズ\AP043_L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8" t="2363" r="5522" b="30047"/>
            <a:stretch/>
          </p:blipFill>
          <p:spPr bwMode="auto">
            <a:xfrm>
              <a:off x="6470857" y="8253044"/>
              <a:ext cx="1164444" cy="1164444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2" descr="C:\Documents and Settings\yyagi\デスクトップ\キッズ\GS186_L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6" t="7245" r="586" b="42364"/>
          <a:stretch/>
        </p:blipFill>
        <p:spPr bwMode="auto">
          <a:xfrm rot="19317167">
            <a:off x="4117427" y="7165891"/>
            <a:ext cx="617406" cy="617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yyagi\デスクトップ\キッズ\AP035_L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1999" r="1933" b="25798"/>
          <a:stretch/>
        </p:blipFill>
        <p:spPr bwMode="auto">
          <a:xfrm>
            <a:off x="2862853" y="7156352"/>
            <a:ext cx="613389" cy="6133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yyagi\デスクトップ\キッズ\HU094_L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" t="16236" r="9760" b="18368"/>
          <a:stretch/>
        </p:blipFill>
        <p:spPr bwMode="auto">
          <a:xfrm rot="1800000">
            <a:off x="4755744" y="8189878"/>
            <a:ext cx="608064" cy="60806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yyagi\デスクトップ\キッズ\HU076_L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2" r="13149" b="12854"/>
          <a:stretch/>
        </p:blipFill>
        <p:spPr bwMode="auto">
          <a:xfrm>
            <a:off x="3493759" y="8174461"/>
            <a:ext cx="608576" cy="60857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直線コネクタ 30"/>
          <p:cNvCxnSpPr/>
          <p:nvPr/>
        </p:nvCxnSpPr>
        <p:spPr>
          <a:xfrm>
            <a:off x="3518118" y="1142889"/>
            <a:ext cx="298313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77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114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38</cp:revision>
  <cp:lastPrinted>2013-03-23T07:19:22Z</cp:lastPrinted>
  <dcterms:created xsi:type="dcterms:W3CDTF">2013-03-23T01:38:26Z</dcterms:created>
  <dcterms:modified xsi:type="dcterms:W3CDTF">2013-03-23T07:19:24Z</dcterms:modified>
</cp:coreProperties>
</file>