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CDC"/>
    <a:srgbClr val="EF859B"/>
    <a:srgbClr val="8BCDC1"/>
    <a:srgbClr val="EF85FF"/>
    <a:srgbClr val="F48F57"/>
    <a:srgbClr val="F7B3B0"/>
    <a:srgbClr val="FFF1CC"/>
    <a:srgbClr val="F9D196"/>
    <a:srgbClr val="EC668F"/>
    <a:srgbClr val="FFE5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182" y="-7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1D678-09D5-4F12-9947-86C1191234A1}" type="datetimeFigureOut">
              <a:rPr kumimoji="1" lang="ja-JP" altLang="en-US" smtClean="0"/>
              <a:t>2013/7/11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0775D-0907-4F09-9496-8754E1AB8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466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1D678-09D5-4F12-9947-86C1191234A1}" type="datetimeFigureOut">
              <a:rPr kumimoji="1" lang="ja-JP" altLang="en-US" smtClean="0"/>
              <a:t>2013/7/11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0775D-0907-4F09-9496-8754E1AB8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677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1D678-09D5-4F12-9947-86C1191234A1}" type="datetimeFigureOut">
              <a:rPr kumimoji="1" lang="ja-JP" altLang="en-US" smtClean="0"/>
              <a:t>2013/7/11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0775D-0907-4F09-9496-8754E1AB8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40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1D678-09D5-4F12-9947-86C1191234A1}" type="datetimeFigureOut">
              <a:rPr kumimoji="1" lang="ja-JP" altLang="en-US" smtClean="0"/>
              <a:t>2013/7/11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0775D-0907-4F09-9496-8754E1AB8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586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1D678-09D5-4F12-9947-86C1191234A1}" type="datetimeFigureOut">
              <a:rPr kumimoji="1" lang="ja-JP" altLang="en-US" smtClean="0"/>
              <a:t>2013/7/11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0775D-0907-4F09-9496-8754E1AB8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01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1D678-09D5-4F12-9947-86C1191234A1}" type="datetimeFigureOut">
              <a:rPr kumimoji="1" lang="ja-JP" altLang="en-US" smtClean="0"/>
              <a:t>2013/7/11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0775D-0907-4F09-9496-8754E1AB8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2099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1D678-09D5-4F12-9947-86C1191234A1}" type="datetimeFigureOut">
              <a:rPr kumimoji="1" lang="ja-JP" altLang="en-US" smtClean="0"/>
              <a:t>2013/7/11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0775D-0907-4F09-9496-8754E1AB8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4329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1D678-09D5-4F12-9947-86C1191234A1}" type="datetimeFigureOut">
              <a:rPr kumimoji="1" lang="ja-JP" altLang="en-US" smtClean="0"/>
              <a:t>2013/7/11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0775D-0907-4F09-9496-8754E1AB8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8911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1D678-09D5-4F12-9947-86C1191234A1}" type="datetimeFigureOut">
              <a:rPr kumimoji="1" lang="ja-JP" altLang="en-US" smtClean="0"/>
              <a:t>2013/7/11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0775D-0907-4F09-9496-8754E1AB8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2327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1D678-09D5-4F12-9947-86C1191234A1}" type="datetimeFigureOut">
              <a:rPr kumimoji="1" lang="ja-JP" altLang="en-US" smtClean="0"/>
              <a:t>2013/7/11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0775D-0907-4F09-9496-8754E1AB8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856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1D678-09D5-4F12-9947-86C1191234A1}" type="datetimeFigureOut">
              <a:rPr kumimoji="1" lang="ja-JP" altLang="en-US" smtClean="0"/>
              <a:t>2013/7/11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0775D-0907-4F09-9496-8754E1AB8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691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59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1D678-09D5-4F12-9947-86C1191234A1}" type="datetimeFigureOut">
              <a:rPr kumimoji="1" lang="ja-JP" altLang="en-US" smtClean="0"/>
              <a:t>2013/7/11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0775D-0907-4F09-9496-8754E1AB8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752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角丸四角形 17"/>
          <p:cNvSpPr/>
          <p:nvPr/>
        </p:nvSpPr>
        <p:spPr>
          <a:xfrm>
            <a:off x="233518" y="1196752"/>
            <a:ext cx="8676964" cy="5472608"/>
          </a:xfrm>
          <a:prstGeom prst="roundRect">
            <a:avLst>
              <a:gd name="adj" fmla="val 7616"/>
            </a:avLst>
          </a:prstGeom>
          <a:solidFill>
            <a:srgbClr val="FDE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932177"/>
              </p:ext>
            </p:extLst>
          </p:nvPr>
        </p:nvGraphicFramePr>
        <p:xfrm>
          <a:off x="651489" y="1557757"/>
          <a:ext cx="7841022" cy="47139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0262"/>
                <a:gridCol w="2160240"/>
                <a:gridCol w="4680520"/>
              </a:tblGrid>
              <a:tr h="46389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latin typeface="ヒラギノ角ゴ Pro W6" pitchFamily="34" charset="-128"/>
                          <a:ea typeface="ヒラギノ角ゴ Pro W6" pitchFamily="34" charset="-128"/>
                        </a:rPr>
                        <a:t>チェック欄</a:t>
                      </a:r>
                      <a:endParaRPr kumimoji="1" lang="ja-JP" altLang="en-US" sz="1200" b="1" dirty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B3B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latin typeface="ヒラギノ角ゴ Pro W6" pitchFamily="34" charset="-128"/>
                          <a:ea typeface="ヒラギノ角ゴ Pro W6" pitchFamily="34" charset="-128"/>
                        </a:rPr>
                        <a:t>持ち物</a:t>
                      </a:r>
                      <a:endParaRPr kumimoji="1" lang="ja-JP" altLang="en-US" sz="1200" b="1" dirty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B3B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latin typeface="ヒラギノ角ゴ Pro W6" pitchFamily="34" charset="-128"/>
                          <a:ea typeface="ヒラギノ角ゴ Pro W6" pitchFamily="34" charset="-128"/>
                        </a:rPr>
                        <a:t>先生からのお知らせ</a:t>
                      </a:r>
                      <a:endParaRPr kumimoji="1" lang="ja-JP" altLang="en-US" sz="1200" b="1" dirty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B3B0"/>
                    </a:solidFill>
                  </a:tcPr>
                </a:tc>
              </a:tr>
              <a:tr h="421823">
                <a:tc>
                  <a:txBody>
                    <a:bodyPr/>
                    <a:lstStyle/>
                    <a:p>
                      <a:endParaRPr kumimoji="1" lang="ja-JP" altLang="en-US" sz="1200" b="1" dirty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1" dirty="0" smtClean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7717">
                <a:tc>
                  <a:txBody>
                    <a:bodyPr/>
                    <a:lstStyle/>
                    <a:p>
                      <a:endParaRPr kumimoji="1" lang="ja-JP" altLang="en-US" sz="1200" b="1" dirty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 smtClean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7717">
                <a:tc>
                  <a:txBody>
                    <a:bodyPr/>
                    <a:lstStyle/>
                    <a:p>
                      <a:endParaRPr kumimoji="1" lang="ja-JP" altLang="en-US" sz="1200" b="1" dirty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 smtClean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1823">
                <a:tc>
                  <a:txBody>
                    <a:bodyPr/>
                    <a:lstStyle/>
                    <a:p>
                      <a:endParaRPr kumimoji="1" lang="ja-JP" altLang="en-US" sz="1200" b="1" dirty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200" b="1" baseline="0" dirty="0" smtClean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1" dirty="0" smtClean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1823">
                <a:tc>
                  <a:txBody>
                    <a:bodyPr/>
                    <a:lstStyle/>
                    <a:p>
                      <a:endParaRPr kumimoji="1" lang="ja-JP" altLang="en-US" sz="1200" b="1" dirty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1" dirty="0" smtClean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1823">
                <a:tc>
                  <a:txBody>
                    <a:bodyPr/>
                    <a:lstStyle/>
                    <a:p>
                      <a:endParaRPr kumimoji="1" lang="ja-JP" altLang="en-US" sz="1200" b="1" dirty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1" dirty="0" smtClean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1823">
                <a:tc>
                  <a:txBody>
                    <a:bodyPr/>
                    <a:lstStyle/>
                    <a:p>
                      <a:endParaRPr kumimoji="1" lang="ja-JP" altLang="en-US" sz="1200" b="1" dirty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1" dirty="0" smtClean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1823">
                <a:tc>
                  <a:txBody>
                    <a:bodyPr/>
                    <a:lstStyle/>
                    <a:p>
                      <a:endParaRPr kumimoji="1" lang="ja-JP" altLang="en-US" sz="1200" b="1" dirty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1" dirty="0" smtClean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1823">
                <a:tc>
                  <a:txBody>
                    <a:bodyPr/>
                    <a:lstStyle/>
                    <a:p>
                      <a:endParaRPr kumimoji="1" lang="ja-JP" altLang="en-US" sz="1200" b="1" dirty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1" dirty="0" smtClean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1823">
                <a:tc>
                  <a:txBody>
                    <a:bodyPr/>
                    <a:lstStyle/>
                    <a:p>
                      <a:endParaRPr kumimoji="1" lang="ja-JP" altLang="en-US" sz="1200" b="1" dirty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1" dirty="0" smtClean="0">
                        <a:latin typeface="ヒラギノ角ゴ Pro W6" pitchFamily="34" charset="-128"/>
                        <a:ea typeface="ヒラギノ角ゴ Pro W6" pitchFamily="34" charset="-128"/>
                      </a:endParaRPr>
                    </a:p>
                  </a:txBody>
                  <a:tcPr marL="81865" marR="81865" marT="40932" marB="40932" anchor="ctr">
                    <a:lnL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48F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20" name="グループ化 19"/>
          <p:cNvGrpSpPr/>
          <p:nvPr/>
        </p:nvGrpSpPr>
        <p:grpSpPr>
          <a:xfrm>
            <a:off x="2611920" y="0"/>
            <a:ext cx="4183479" cy="692697"/>
            <a:chOff x="2483768" y="0"/>
            <a:chExt cx="4183479" cy="692697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2769636" y="156267"/>
              <a:ext cx="493708" cy="375083"/>
              <a:chOff x="2384883" y="72262"/>
              <a:chExt cx="493708" cy="375083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2384883" y="87305"/>
                <a:ext cx="360040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48F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レーム (半分) 5"/>
              <p:cNvSpPr/>
              <p:nvPr/>
            </p:nvSpPr>
            <p:spPr>
              <a:xfrm rot="13734865">
                <a:off x="2569007" y="-65267"/>
                <a:ext cx="172056" cy="447113"/>
              </a:xfrm>
              <a:prstGeom prst="halfFram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" name="正方形/長方形 6"/>
            <p:cNvSpPr/>
            <p:nvPr/>
          </p:nvSpPr>
          <p:spPr>
            <a:xfrm>
              <a:off x="2483768" y="0"/>
              <a:ext cx="4183479" cy="69269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>
                  <a:latin typeface="HGP創英角ﾎﾟｯﾌﾟ体" pitchFamily="50" charset="-128"/>
                  <a:ea typeface="HGP創英角ﾎﾟｯﾌﾟ体" pitchFamily="50" charset="-128"/>
                </a:rPr>
                <a:t>持ち物</a:t>
              </a:r>
              <a:r>
                <a:rPr kumimoji="1" lang="ja-JP" altLang="en-US" sz="2400" dirty="0" smtClean="0">
                  <a:latin typeface="HGP創英角ﾎﾟｯﾌﾟ体" pitchFamily="50" charset="-128"/>
                  <a:ea typeface="HGP創英角ﾎﾟｯﾌﾟ体" pitchFamily="50" charset="-128"/>
                </a:rPr>
                <a:t>チェックリスト</a:t>
              </a:r>
              <a:endParaRPr kumimoji="1" lang="ja-JP" altLang="en-US" sz="2400" dirty="0"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2863840" y="775737"/>
            <a:ext cx="3416320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200" b="1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表に必要なチェック項目を記入し</a:t>
            </a:r>
            <a:r>
              <a:rPr lang="ja-JP" altLang="en-US" sz="1200" b="1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てください。</a:t>
            </a:r>
            <a:endParaRPr kumimoji="1" lang="ja-JP" altLang="en-US" sz="1200" b="1" dirty="0">
              <a:solidFill>
                <a:schemeClr val="bg1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609" y="31623"/>
            <a:ext cx="2150895" cy="6926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rgbClr val="8BCDC1"/>
                </a:solidFill>
                <a:latin typeface="HGP創英角ﾎﾟｯﾌﾟ体" pitchFamily="50" charset="-128"/>
                <a:ea typeface="HGP創英角ﾎﾟｯﾌﾟ体" pitchFamily="50" charset="-128"/>
              </a:rPr>
              <a:t>・・・・・・・・・・・・</a:t>
            </a:r>
            <a:endParaRPr kumimoji="1" lang="ja-JP" altLang="en-US" sz="2400" dirty="0">
              <a:solidFill>
                <a:srgbClr val="8BCDC1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993420" y="31623"/>
            <a:ext cx="2150895" cy="6926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rgbClr val="8BCDC1"/>
                </a:solidFill>
                <a:latin typeface="HGP創英角ﾎﾟｯﾌﾟ体" pitchFamily="50" charset="-128"/>
                <a:ea typeface="HGP創英角ﾎﾟｯﾌﾟ体" pitchFamily="50" charset="-128"/>
              </a:rPr>
              <a:t>・・・・・・・・・・・・</a:t>
            </a:r>
            <a:endParaRPr kumimoji="1" lang="ja-JP" altLang="en-US" sz="2400" dirty="0">
              <a:solidFill>
                <a:srgbClr val="8BCDC1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452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43</Words>
  <Application>Microsoft Office PowerPoint</Application>
  <PresentationFormat>画面に合わせる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株式会社サンロフト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豊島 直子</dc:creator>
  <cp:lastModifiedBy>豊島 直子</cp:lastModifiedBy>
  <cp:revision>18</cp:revision>
  <dcterms:created xsi:type="dcterms:W3CDTF">2013-07-03T06:46:41Z</dcterms:created>
  <dcterms:modified xsi:type="dcterms:W3CDTF">2013-07-11T06:55:51Z</dcterms:modified>
</cp:coreProperties>
</file>